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9"/>
          <a:stretch/>
        </p:blipFill>
        <p:spPr>
          <a:xfrm>
            <a:off x="457196" y="218656"/>
            <a:ext cx="4114808" cy="5237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944217" y="3306605"/>
            <a:ext cx="2729477" cy="1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4</cp:revision>
  <dcterms:created xsi:type="dcterms:W3CDTF">2019-03-21T14:47:39Z</dcterms:created>
  <dcterms:modified xsi:type="dcterms:W3CDTF">2019-03-25T20:03:05Z</dcterms:modified>
</cp:coreProperties>
</file>