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3756992" y="3734791"/>
            <a:ext cx="2773017" cy="1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9</cp:revision>
  <dcterms:created xsi:type="dcterms:W3CDTF">2019-03-21T14:47:39Z</dcterms:created>
  <dcterms:modified xsi:type="dcterms:W3CDTF">2019-04-10T15:33:25Z</dcterms:modified>
</cp:coreProperties>
</file>