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7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9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5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0" y="596342"/>
            <a:ext cx="6858014" cy="5486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 t="5217" r="1986" b="62464"/>
          <a:stretch/>
        </p:blipFill>
        <p:spPr>
          <a:xfrm>
            <a:off x="2733259" y="3588027"/>
            <a:ext cx="3160733" cy="138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1</cp:revision>
  <dcterms:created xsi:type="dcterms:W3CDTF">2019-03-21T14:47:39Z</dcterms:created>
  <dcterms:modified xsi:type="dcterms:W3CDTF">2019-03-21T14:49:46Z</dcterms:modified>
</cp:coreProperties>
</file>