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3" y="168959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904461" y="3287530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5</cp:revision>
  <dcterms:created xsi:type="dcterms:W3CDTF">2019-03-21T14:47:39Z</dcterms:created>
  <dcterms:modified xsi:type="dcterms:W3CDTF">2019-04-08T14:08:42Z</dcterms:modified>
</cp:coreProperties>
</file>