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3756992" y="3734791"/>
            <a:ext cx="2773017" cy="1214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9" t="9710" r="27609" b="13189"/>
          <a:stretch/>
        </p:blipFill>
        <p:spPr>
          <a:xfrm>
            <a:off x="2524538" y="665922"/>
            <a:ext cx="4094923" cy="5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6</cp:revision>
  <dcterms:created xsi:type="dcterms:W3CDTF">2019-03-21T14:47:39Z</dcterms:created>
  <dcterms:modified xsi:type="dcterms:W3CDTF">2019-04-10T12:50:48Z</dcterms:modified>
</cp:coreProperties>
</file>