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1" t="5362" r="2361" b="62609"/>
          <a:stretch/>
        </p:blipFill>
        <p:spPr>
          <a:xfrm>
            <a:off x="3508513" y="3695035"/>
            <a:ext cx="2998230" cy="130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90464" y="5910595"/>
            <a:ext cx="6924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33.50%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3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14.51%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6560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44.08%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72982" y="5910595"/>
            <a:ext cx="7222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7.90%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2029" r="1830" b="31594"/>
          <a:stretch/>
        </p:blipFill>
        <p:spPr>
          <a:xfrm>
            <a:off x="479117" y="1074502"/>
            <a:ext cx="4581984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064807"/>
            <a:ext cx="2880361" cy="4114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2030" r="1424" b="31884"/>
          <a:stretch/>
        </p:blipFill>
        <p:spPr>
          <a:xfrm>
            <a:off x="469299" y="1054868"/>
            <a:ext cx="4638174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73" y="1055289"/>
            <a:ext cx="2880361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44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17</cp:revision>
  <dcterms:created xsi:type="dcterms:W3CDTF">2019-03-21T14:47:39Z</dcterms:created>
  <dcterms:modified xsi:type="dcterms:W3CDTF">2019-07-31T14:52:19Z</dcterms:modified>
</cp:coreProperties>
</file>