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7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9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0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7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1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9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5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3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2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2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BE5B8-545A-486E-8B03-7579748D156F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96" y="685794"/>
            <a:ext cx="4114808" cy="54864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 t="5217" r="1986" b="62464"/>
          <a:stretch/>
        </p:blipFill>
        <p:spPr>
          <a:xfrm>
            <a:off x="3756992" y="3734791"/>
            <a:ext cx="2773017" cy="12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" t="2030" r="1612" b="31883"/>
          <a:stretch/>
        </p:blipFill>
        <p:spPr>
          <a:xfrm>
            <a:off x="450793" y="1046325"/>
            <a:ext cx="4629151" cy="411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204" y="1064807"/>
            <a:ext cx="2880361" cy="41148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062249" y="2796509"/>
            <a:ext cx="506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62249" y="4850408"/>
            <a:ext cx="506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7261" y="4850407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Multi-use (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21280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lakes)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0793" y="2813733"/>
            <a:ext cx="1845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 Strict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(28704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lakes)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8410" y="3122207"/>
            <a:ext cx="75336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47261" y="5194844"/>
            <a:ext cx="75336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47261" y="1021858"/>
            <a:ext cx="75336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47261" y="1021858"/>
            <a:ext cx="0" cy="4172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980882" y="1019088"/>
            <a:ext cx="0" cy="4172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076731" y="1027401"/>
            <a:ext cx="2722" cy="4161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61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" t="2030" r="1424" b="31884"/>
          <a:stretch/>
        </p:blipFill>
        <p:spPr>
          <a:xfrm>
            <a:off x="469299" y="1054868"/>
            <a:ext cx="4638174" cy="4114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473" y="1055289"/>
            <a:ext cx="2880361" cy="411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62249" y="2796509"/>
            <a:ext cx="506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62249" y="4850408"/>
            <a:ext cx="506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7261" y="4850407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Multi-use (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21280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lakes)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0793" y="2813733"/>
            <a:ext cx="1845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 Strict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(28704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lakes)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48410" y="3122207"/>
            <a:ext cx="75336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7261" y="5194844"/>
            <a:ext cx="75336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47261" y="1021858"/>
            <a:ext cx="75336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7261" y="1021858"/>
            <a:ext cx="0" cy="4172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980882" y="1019088"/>
            <a:ext cx="0" cy="4172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076731" y="1027401"/>
            <a:ext cx="2722" cy="4161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955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36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immccull@gmail.com</dc:creator>
  <cp:lastModifiedBy>immccull@gmail.com</cp:lastModifiedBy>
  <cp:revision>12</cp:revision>
  <dcterms:created xsi:type="dcterms:W3CDTF">2019-03-21T14:47:39Z</dcterms:created>
  <dcterms:modified xsi:type="dcterms:W3CDTF">2019-04-17T17:12:41Z</dcterms:modified>
</cp:coreProperties>
</file>