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3756992" y="3734791"/>
            <a:ext cx="2773017" cy="12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0464" y="5910595"/>
            <a:ext cx="61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7.90%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3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44.08%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560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14.51%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982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33.50%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2029" r="1830" b="31594"/>
          <a:stretch/>
        </p:blipFill>
        <p:spPr>
          <a:xfrm>
            <a:off x="479117" y="1074502"/>
            <a:ext cx="4581984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04" y="1064807"/>
            <a:ext cx="2880361" cy="4114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2030" r="1424" b="31884"/>
          <a:stretch/>
        </p:blipFill>
        <p:spPr>
          <a:xfrm>
            <a:off x="469299" y="1054868"/>
            <a:ext cx="4638174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73" y="1055289"/>
            <a:ext cx="2880361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5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44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14</cp:revision>
  <dcterms:created xsi:type="dcterms:W3CDTF">2019-03-21T14:47:39Z</dcterms:created>
  <dcterms:modified xsi:type="dcterms:W3CDTF">2019-05-06T13:17:47Z</dcterms:modified>
</cp:coreProperties>
</file>