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6" y="218655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944217" y="3306605"/>
            <a:ext cx="2729477" cy="1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</cp:revision>
  <dcterms:created xsi:type="dcterms:W3CDTF">2019-03-21T14:47:39Z</dcterms:created>
  <dcterms:modified xsi:type="dcterms:W3CDTF">2019-03-21T16:05:59Z</dcterms:modified>
</cp:coreProperties>
</file>