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1887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47539"/>
            <a:ext cx="8915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61902"/>
            <a:ext cx="8915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1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40783"/>
            <a:ext cx="256317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40783"/>
            <a:ext cx="7540943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595756"/>
            <a:ext cx="1025271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283499"/>
            <a:ext cx="1025271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40784"/>
            <a:ext cx="1025271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569085"/>
            <a:ext cx="50288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338070"/>
            <a:ext cx="5028842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569085"/>
            <a:ext cx="505360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338070"/>
            <a:ext cx="505360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2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21597"/>
            <a:ext cx="601789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2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21597"/>
            <a:ext cx="601789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40784"/>
            <a:ext cx="102527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703917"/>
            <a:ext cx="102527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8D8A-86F7-49BC-8713-CAAA73ADB189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932594"/>
            <a:ext cx="40119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Connector 190"/>
          <p:cNvCxnSpPr>
            <a:stCxn id="116" idx="1"/>
          </p:cNvCxnSpPr>
          <p:nvPr/>
        </p:nvCxnSpPr>
        <p:spPr>
          <a:xfrm flipV="1">
            <a:off x="4813146" y="3119979"/>
            <a:ext cx="432932" cy="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5841029" y="2655982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4" name="Flowchart: Decision 3"/>
          <p:cNvSpPr/>
          <p:nvPr/>
        </p:nvSpPr>
        <p:spPr>
          <a:xfrm>
            <a:off x="2846891" y="2649904"/>
            <a:ext cx="1754735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86718" y="3524520"/>
            <a:ext cx="1475085" cy="655512"/>
            <a:chOff x="4258733" y="3107267"/>
            <a:chExt cx="1060704" cy="612648"/>
          </a:xfrm>
        </p:grpSpPr>
        <p:sp>
          <p:nvSpPr>
            <p:cNvPr id="6" name="Flowchart: Preparation 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7" name="Flowchart: Preparation 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within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4520" y="4389341"/>
            <a:ext cx="2090963" cy="922392"/>
            <a:chOff x="977898" y="575734"/>
            <a:chExt cx="914400" cy="862076"/>
          </a:xfrm>
        </p:grpSpPr>
        <p:sp>
          <p:nvSpPr>
            <p:cNvPr id="17" name="Flowchart: Process 16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LAGOS-NE Lake </a:t>
              </a:r>
            </a:p>
            <a:p>
              <a:pPr algn="ctr"/>
              <a:r>
                <a:rPr lang="en-US" sz="1605" dirty="0"/>
                <a:t>(NHD-HR 2013)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22243" y="4389341"/>
            <a:ext cx="1539642" cy="922392"/>
            <a:chOff x="977898" y="575734"/>
            <a:chExt cx="914400" cy="862076"/>
          </a:xfrm>
        </p:grpSpPr>
        <p:sp>
          <p:nvSpPr>
            <p:cNvPr id="20" name="Flowchart: Process 19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WQP Monitoring Site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44520" y="2658365"/>
            <a:ext cx="2090963" cy="922392"/>
            <a:chOff x="977898" y="575734"/>
            <a:chExt cx="914400" cy="862076"/>
          </a:xfrm>
        </p:grpSpPr>
        <p:sp>
          <p:nvSpPr>
            <p:cNvPr id="32" name="Flowchart: Process 3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NHDPlusv2 Lake</a:t>
              </a:r>
            </a:p>
          </p:txBody>
        </p:sp>
      </p:grpSp>
      <p:sp>
        <p:nvSpPr>
          <p:cNvPr id="34" name="Flowchart: Decision 33"/>
          <p:cNvSpPr/>
          <p:nvPr/>
        </p:nvSpPr>
        <p:spPr>
          <a:xfrm>
            <a:off x="7143128" y="2649904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reach</a:t>
            </a:r>
          </a:p>
        </p:txBody>
      </p:sp>
      <p:cxnSp>
        <p:nvCxnSpPr>
          <p:cNvPr id="36" name="Straight Connector 35"/>
          <p:cNvCxnSpPr>
            <a:stCxn id="3" idx="3"/>
            <a:endCxn id="4" idx="1"/>
          </p:cNvCxnSpPr>
          <p:nvPr/>
        </p:nvCxnSpPr>
        <p:spPr>
          <a:xfrm flipV="1">
            <a:off x="2437255" y="2986120"/>
            <a:ext cx="409634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30" idx="1"/>
          </p:cNvCxnSpPr>
          <p:nvPr/>
        </p:nvCxnSpPr>
        <p:spPr>
          <a:xfrm>
            <a:off x="4601627" y="2986118"/>
            <a:ext cx="25254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6" idx="1"/>
          </p:cNvCxnSpPr>
          <p:nvPr/>
        </p:nvCxnSpPr>
        <p:spPr>
          <a:xfrm>
            <a:off x="2224852" y="3122780"/>
            <a:ext cx="761862" cy="7294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6" idx="1"/>
            <a:endCxn id="6" idx="3"/>
          </p:cNvCxnSpPr>
          <p:nvPr/>
        </p:nvCxnSpPr>
        <p:spPr>
          <a:xfrm rot="10800000" flipV="1">
            <a:off x="4461801" y="3122784"/>
            <a:ext cx="351345" cy="729495"/>
          </a:xfrm>
          <a:prstGeom prst="bentConnector3">
            <a:avLst>
              <a:gd name="adj1" fmla="val 167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86718" y="4382223"/>
            <a:ext cx="1475085" cy="655512"/>
            <a:chOff x="4258733" y="3107267"/>
            <a:chExt cx="1060704" cy="612648"/>
          </a:xfrm>
        </p:grpSpPr>
        <p:sp>
          <p:nvSpPr>
            <p:cNvPr id="55" name="Flowchart: Preparation 54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56" name="Flowchart: Preparation 55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near</a:t>
              </a:r>
            </a:p>
          </p:txBody>
        </p:sp>
      </p:grpSp>
      <p:cxnSp>
        <p:nvCxnSpPr>
          <p:cNvPr id="58" name="Elbow Connector 57"/>
          <p:cNvCxnSpPr>
            <a:stCxn id="116" idx="2"/>
            <a:endCxn id="55" idx="3"/>
          </p:cNvCxnSpPr>
          <p:nvPr/>
        </p:nvCxnSpPr>
        <p:spPr>
          <a:xfrm rot="5400000">
            <a:off x="4342869" y="3713750"/>
            <a:ext cx="1115164" cy="877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1"/>
            <a:endCxn id="21" idx="3"/>
          </p:cNvCxnSpPr>
          <p:nvPr/>
        </p:nvCxnSpPr>
        <p:spPr>
          <a:xfrm flipH="1">
            <a:off x="2561885" y="4709983"/>
            <a:ext cx="424830" cy="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1"/>
            <a:endCxn id="78" idx="1"/>
          </p:cNvCxnSpPr>
          <p:nvPr/>
        </p:nvCxnSpPr>
        <p:spPr>
          <a:xfrm rot="10800000" flipH="1">
            <a:off x="1146875" y="813286"/>
            <a:ext cx="3918924" cy="2172837"/>
          </a:xfrm>
          <a:prstGeom prst="bentConnector3">
            <a:avLst>
              <a:gd name="adj1" fmla="val -58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8" idx="3"/>
            <a:endCxn id="33" idx="0"/>
          </p:cNvCxnSpPr>
          <p:nvPr/>
        </p:nvCxnSpPr>
        <p:spPr>
          <a:xfrm>
            <a:off x="6733496" y="813285"/>
            <a:ext cx="3056506" cy="18450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5065799" y="477072"/>
            <a:ext cx="1667697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cxnSp>
        <p:nvCxnSpPr>
          <p:cNvPr id="95" name="Straight Connector 94"/>
          <p:cNvCxnSpPr>
            <a:stCxn id="30" idx="3"/>
            <a:endCxn id="34" idx="1"/>
          </p:cNvCxnSpPr>
          <p:nvPr/>
        </p:nvCxnSpPr>
        <p:spPr>
          <a:xfrm flipV="1">
            <a:off x="6945131" y="2986118"/>
            <a:ext cx="19800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3"/>
            <a:endCxn id="33" idx="1"/>
          </p:cNvCxnSpPr>
          <p:nvPr/>
        </p:nvCxnSpPr>
        <p:spPr>
          <a:xfrm>
            <a:off x="8533000" y="2986120"/>
            <a:ext cx="211520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>
            <a:off x="7143128" y="4380105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reach</a:t>
            </a:r>
          </a:p>
        </p:txBody>
      </p:sp>
      <p:cxnSp>
        <p:nvCxnSpPr>
          <p:cNvPr id="107" name="Straight Connector 106"/>
          <p:cNvCxnSpPr>
            <a:stCxn id="105" idx="3"/>
            <a:endCxn id="18" idx="1"/>
          </p:cNvCxnSpPr>
          <p:nvPr/>
        </p:nvCxnSpPr>
        <p:spPr>
          <a:xfrm>
            <a:off x="8533000" y="4716317"/>
            <a:ext cx="211520" cy="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1"/>
            <a:endCxn id="119" idx="2"/>
          </p:cNvCxnSpPr>
          <p:nvPr/>
        </p:nvCxnSpPr>
        <p:spPr>
          <a:xfrm rot="10800000">
            <a:off x="6364225" y="3594818"/>
            <a:ext cx="778906" cy="1121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4813149" y="2650749"/>
            <a:ext cx="1051905" cy="94406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19" name="Flowchart: Process 118"/>
          <p:cNvSpPr/>
          <p:nvPr/>
        </p:nvSpPr>
        <p:spPr>
          <a:xfrm>
            <a:off x="5838273" y="2666821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25" name="Flowchart: Decision 124"/>
          <p:cNvSpPr/>
          <p:nvPr/>
        </p:nvSpPr>
        <p:spPr>
          <a:xfrm>
            <a:off x="7143128" y="3515003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equals</a:t>
            </a:r>
          </a:p>
        </p:txBody>
      </p:sp>
      <p:cxnSp>
        <p:nvCxnSpPr>
          <p:cNvPr id="127" name="Elbow Connector 126"/>
          <p:cNvCxnSpPr>
            <a:stCxn id="125" idx="3"/>
            <a:endCxn id="18" idx="0"/>
          </p:cNvCxnSpPr>
          <p:nvPr/>
        </p:nvCxnSpPr>
        <p:spPr>
          <a:xfrm>
            <a:off x="8533001" y="3851217"/>
            <a:ext cx="1257001" cy="5381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5" idx="1"/>
            <a:endCxn id="119" idx="3"/>
          </p:cNvCxnSpPr>
          <p:nvPr/>
        </p:nvCxnSpPr>
        <p:spPr>
          <a:xfrm rot="10800000">
            <a:off x="6890177" y="3130819"/>
            <a:ext cx="252954" cy="720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4167" y="2666816"/>
            <a:ext cx="2090963" cy="922392"/>
            <a:chOff x="977898" y="575734"/>
            <a:chExt cx="914400" cy="862076"/>
          </a:xfrm>
        </p:grpSpPr>
        <p:sp>
          <p:nvSpPr>
            <p:cNvPr id="29" name="Flowchart: Process 28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POLYGON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LAGOS-US Lake </a:t>
              </a:r>
            </a:p>
            <a:p>
              <a:pPr algn="ctr"/>
              <a:r>
                <a:rPr lang="en-US" sz="1605" dirty="0"/>
                <a:t>(NHD-HR 2016)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6875" y="2658365"/>
            <a:ext cx="1290383" cy="922392"/>
            <a:chOff x="977898" y="575734"/>
            <a:chExt cx="914400" cy="862076"/>
          </a:xfrm>
        </p:grpSpPr>
        <p:sp>
          <p:nvSpPr>
            <p:cNvPr id="12" name="Flowchart: Process 1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GNIS Location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100520" y="1815455"/>
            <a:ext cx="1475085" cy="655512"/>
            <a:chOff x="4258733" y="3107267"/>
            <a:chExt cx="1060704" cy="612648"/>
          </a:xfrm>
        </p:grpSpPr>
        <p:sp>
          <p:nvSpPr>
            <p:cNvPr id="217" name="Flowchart: Preparation 216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18" name="Flowchart: Preparation 217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 smtClean="0"/>
                <a:t>within</a:t>
              </a:r>
              <a:endParaRPr lang="en-US" sz="1391" dirty="0"/>
            </a:p>
          </p:txBody>
        </p:sp>
      </p:grpSp>
      <p:cxnSp>
        <p:nvCxnSpPr>
          <p:cNvPr id="220" name="Elbow Connector 219"/>
          <p:cNvCxnSpPr>
            <a:stCxn id="217" idx="3"/>
            <a:endCxn id="33" idx="0"/>
          </p:cNvCxnSpPr>
          <p:nvPr/>
        </p:nvCxnSpPr>
        <p:spPr>
          <a:xfrm>
            <a:off x="8575605" y="2143211"/>
            <a:ext cx="1214397" cy="5151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7" idx="1"/>
            <a:endCxn id="30" idx="0"/>
          </p:cNvCxnSpPr>
          <p:nvPr/>
        </p:nvCxnSpPr>
        <p:spPr>
          <a:xfrm rot="10800000" flipV="1">
            <a:off x="5899650" y="2143210"/>
            <a:ext cx="1200871" cy="5236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Flowchart: Decision 223"/>
          <p:cNvSpPr/>
          <p:nvPr/>
        </p:nvSpPr>
        <p:spPr>
          <a:xfrm>
            <a:off x="9603183" y="129309"/>
            <a:ext cx="1048604" cy="3438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</a:t>
            </a:r>
            <a:r>
              <a:rPr lang="en-US" sz="800" dirty="0" smtClean="0"/>
              <a:t>ttribute</a:t>
            </a:r>
          </a:p>
          <a:p>
            <a:pPr algn="ctr"/>
            <a:r>
              <a:rPr lang="en-US" sz="800" dirty="0" smtClean="0"/>
              <a:t>relationship</a:t>
            </a:r>
            <a:endParaRPr lang="en-US" sz="800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10835483" y="123788"/>
            <a:ext cx="798700" cy="354934"/>
            <a:chOff x="4258733" y="3107267"/>
            <a:chExt cx="1060704" cy="612648"/>
          </a:xfrm>
        </p:grpSpPr>
        <p:sp>
          <p:nvSpPr>
            <p:cNvPr id="226" name="Flowchart: Preparation 22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227" name="Flowchart: Preparation 22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</a:t>
              </a:r>
              <a:r>
                <a:rPr lang="en-US" sz="800" dirty="0" smtClean="0"/>
                <a:t>patial operation</a:t>
              </a:r>
              <a:endParaRPr lang="en-US" sz="8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46872" y="1305823"/>
            <a:ext cx="1290383" cy="922392"/>
            <a:chOff x="977898" y="575734"/>
            <a:chExt cx="914400" cy="862076"/>
          </a:xfrm>
        </p:grpSpPr>
        <p:sp>
          <p:nvSpPr>
            <p:cNvPr id="62" name="Flowchart: Process 6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/>
                <a:t>POINT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dirty="0" smtClean="0"/>
                <a:t>NLA Site (2007/2012)</a:t>
              </a:r>
              <a:endParaRPr lang="en-US" sz="1605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5204712" y="1271238"/>
            <a:ext cx="1389870" cy="67242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shares </a:t>
            </a:r>
            <a:r>
              <a:rPr lang="en-US" sz="1391" dirty="0" smtClean="0"/>
              <a:t>id</a:t>
            </a:r>
            <a:endParaRPr lang="en-US" sz="1391" dirty="0"/>
          </a:p>
        </p:txBody>
      </p:sp>
      <p:cxnSp>
        <p:nvCxnSpPr>
          <p:cNvPr id="24" name="Straight Connector 23"/>
          <p:cNvCxnSpPr>
            <a:stCxn id="63" idx="3"/>
            <a:endCxn id="73" idx="1"/>
          </p:cNvCxnSpPr>
          <p:nvPr/>
        </p:nvCxnSpPr>
        <p:spPr>
          <a:xfrm flipV="1">
            <a:off x="2437255" y="1607451"/>
            <a:ext cx="2767457" cy="26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3"/>
            <a:endCxn id="33" idx="0"/>
          </p:cNvCxnSpPr>
          <p:nvPr/>
        </p:nvCxnSpPr>
        <p:spPr>
          <a:xfrm>
            <a:off x="6594582" y="1607451"/>
            <a:ext cx="3195420" cy="10509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46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Nicole J.</dc:creator>
  <cp:lastModifiedBy>Smith, Nicole J.</cp:lastModifiedBy>
  <cp:revision>16</cp:revision>
  <dcterms:created xsi:type="dcterms:W3CDTF">2018-03-09T17:27:27Z</dcterms:created>
  <dcterms:modified xsi:type="dcterms:W3CDTF">2019-01-28T18:41:08Z</dcterms:modified>
</cp:coreProperties>
</file>