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1887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047539"/>
            <a:ext cx="8915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361902"/>
            <a:ext cx="89154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40783"/>
            <a:ext cx="2563178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40783"/>
            <a:ext cx="7540943" cy="542438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2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595756"/>
            <a:ext cx="1025271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283499"/>
            <a:ext cx="1025271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703917"/>
            <a:ext cx="5052060" cy="40612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40784"/>
            <a:ext cx="1025271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569085"/>
            <a:ext cx="5028842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338070"/>
            <a:ext cx="5028842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569085"/>
            <a:ext cx="505360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338070"/>
            <a:ext cx="5053608" cy="34389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21597"/>
            <a:ext cx="6017895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26720"/>
            <a:ext cx="3833931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21597"/>
            <a:ext cx="6017895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1920240"/>
            <a:ext cx="3833931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40784"/>
            <a:ext cx="102527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703917"/>
            <a:ext cx="102527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8D8A-86F7-49BC-8713-CAAA73ADB189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5932594"/>
            <a:ext cx="40119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5932594"/>
            <a:ext cx="26746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F8E6-307B-40F4-964D-B83DE187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traight Connector 190"/>
          <p:cNvCxnSpPr>
            <a:stCxn id="116" idx="1"/>
          </p:cNvCxnSpPr>
          <p:nvPr/>
        </p:nvCxnSpPr>
        <p:spPr>
          <a:xfrm flipV="1">
            <a:off x="4813146" y="3119979"/>
            <a:ext cx="432932" cy="2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5841029" y="2655982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4" name="Flowchart: Decision 3"/>
          <p:cNvSpPr/>
          <p:nvPr/>
        </p:nvSpPr>
        <p:spPr>
          <a:xfrm>
            <a:off x="2846891" y="2649904"/>
            <a:ext cx="1754735" cy="6724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986718" y="3524520"/>
            <a:ext cx="1475085" cy="655512"/>
            <a:chOff x="4258733" y="3107267"/>
            <a:chExt cx="1060704" cy="612648"/>
          </a:xfrm>
        </p:grpSpPr>
        <p:sp>
          <p:nvSpPr>
            <p:cNvPr id="6" name="Flowchart: Preparation 5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7" name="Flowchart: Preparation 6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within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4520" y="4389341"/>
            <a:ext cx="2090963" cy="922392"/>
            <a:chOff x="977898" y="575734"/>
            <a:chExt cx="914400" cy="862076"/>
          </a:xfrm>
        </p:grpSpPr>
        <p:sp>
          <p:nvSpPr>
            <p:cNvPr id="17" name="Flowchart: Process 16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dirty="0"/>
                <a:t>POLYGON</a:t>
              </a:r>
            </a:p>
          </p:txBody>
        </p:sp>
        <p:sp>
          <p:nvSpPr>
            <p:cNvPr id="18" name="Flowchart: Process 17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b="1" dirty="0"/>
                <a:t>LAGOS-NE Lake </a:t>
              </a:r>
            </a:p>
            <a:p>
              <a:pPr algn="ctr"/>
              <a:r>
                <a:rPr lang="en-US" sz="1605" b="1" dirty="0"/>
                <a:t>(NHD-HR 2013)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22243" y="4389341"/>
            <a:ext cx="1539642" cy="922392"/>
            <a:chOff x="977898" y="575734"/>
            <a:chExt cx="914400" cy="862076"/>
          </a:xfrm>
        </p:grpSpPr>
        <p:sp>
          <p:nvSpPr>
            <p:cNvPr id="20" name="Flowchart: Process 19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dirty="0"/>
                <a:t>POINT</a:t>
              </a:r>
            </a:p>
          </p:txBody>
        </p:sp>
        <p:sp>
          <p:nvSpPr>
            <p:cNvPr id="21" name="Flowchart: Process 20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b="1" dirty="0"/>
                <a:t>WQP Monitoring Site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744520" y="2658365"/>
            <a:ext cx="2090963" cy="922392"/>
            <a:chOff x="977898" y="575734"/>
            <a:chExt cx="914400" cy="862076"/>
          </a:xfrm>
        </p:grpSpPr>
        <p:sp>
          <p:nvSpPr>
            <p:cNvPr id="32" name="Flowchart: Process 3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dirty="0"/>
                <a:t>POLYGON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b="1" smtClean="0"/>
                <a:t>NHDPlusV2 </a:t>
              </a:r>
              <a:r>
                <a:rPr lang="en-US" sz="1605" b="1" dirty="0"/>
                <a:t>Lake</a:t>
              </a:r>
            </a:p>
          </p:txBody>
        </p:sp>
      </p:grpSp>
      <p:sp>
        <p:nvSpPr>
          <p:cNvPr id="34" name="Flowchart: Decision 33"/>
          <p:cNvSpPr/>
          <p:nvPr/>
        </p:nvSpPr>
        <p:spPr>
          <a:xfrm>
            <a:off x="7143128" y="2649904"/>
            <a:ext cx="1389870" cy="6724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391" dirty="0"/>
              <a:t>shares </a:t>
            </a:r>
            <a:r>
              <a:rPr lang="en-US" sz="1391" dirty="0" smtClean="0"/>
              <a:t>reach</a:t>
            </a:r>
          </a:p>
          <a:p>
            <a:pPr algn="ctr">
              <a:lnSpc>
                <a:spcPts val="1100"/>
              </a:lnSpc>
            </a:pPr>
            <a:r>
              <a:rPr lang="en-US" sz="1391" dirty="0" smtClean="0"/>
              <a:t>code</a:t>
            </a:r>
            <a:endParaRPr lang="en-US" sz="1391" dirty="0"/>
          </a:p>
        </p:txBody>
      </p:sp>
      <p:cxnSp>
        <p:nvCxnSpPr>
          <p:cNvPr id="36" name="Straight Connector 35"/>
          <p:cNvCxnSpPr>
            <a:stCxn id="3" idx="3"/>
            <a:endCxn id="4" idx="1"/>
          </p:cNvCxnSpPr>
          <p:nvPr/>
        </p:nvCxnSpPr>
        <p:spPr>
          <a:xfrm flipV="1">
            <a:off x="2437255" y="2986120"/>
            <a:ext cx="409634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3"/>
            <a:endCxn id="30" idx="1"/>
          </p:cNvCxnSpPr>
          <p:nvPr/>
        </p:nvCxnSpPr>
        <p:spPr>
          <a:xfrm>
            <a:off x="4601627" y="2986118"/>
            <a:ext cx="25254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6" idx="1"/>
          </p:cNvCxnSpPr>
          <p:nvPr/>
        </p:nvCxnSpPr>
        <p:spPr>
          <a:xfrm>
            <a:off x="2224852" y="3122780"/>
            <a:ext cx="761862" cy="7294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6" idx="1"/>
            <a:endCxn id="6" idx="3"/>
          </p:cNvCxnSpPr>
          <p:nvPr/>
        </p:nvCxnSpPr>
        <p:spPr>
          <a:xfrm rot="10800000" flipV="1">
            <a:off x="4461801" y="3122784"/>
            <a:ext cx="351345" cy="729495"/>
          </a:xfrm>
          <a:prstGeom prst="bentConnector3">
            <a:avLst>
              <a:gd name="adj1" fmla="val 167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986718" y="4382223"/>
            <a:ext cx="1475085" cy="655512"/>
            <a:chOff x="4258733" y="3107267"/>
            <a:chExt cx="1060704" cy="612648"/>
          </a:xfrm>
        </p:grpSpPr>
        <p:sp>
          <p:nvSpPr>
            <p:cNvPr id="55" name="Flowchart: Preparation 54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56" name="Flowchart: Preparation 55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91" dirty="0"/>
                <a:t>near</a:t>
              </a:r>
            </a:p>
          </p:txBody>
        </p:sp>
      </p:grpSp>
      <p:cxnSp>
        <p:nvCxnSpPr>
          <p:cNvPr id="58" name="Elbow Connector 57"/>
          <p:cNvCxnSpPr>
            <a:stCxn id="116" idx="2"/>
            <a:endCxn id="55" idx="3"/>
          </p:cNvCxnSpPr>
          <p:nvPr/>
        </p:nvCxnSpPr>
        <p:spPr>
          <a:xfrm rot="5400000">
            <a:off x="4342869" y="3713750"/>
            <a:ext cx="1115164" cy="877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5" idx="1"/>
            <a:endCxn id="21" idx="3"/>
          </p:cNvCxnSpPr>
          <p:nvPr/>
        </p:nvCxnSpPr>
        <p:spPr>
          <a:xfrm flipH="1">
            <a:off x="2561885" y="4709983"/>
            <a:ext cx="424830" cy="7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78" idx="1"/>
          </p:cNvCxnSpPr>
          <p:nvPr/>
        </p:nvCxnSpPr>
        <p:spPr>
          <a:xfrm rot="5400000" flipH="1" flipV="1">
            <a:off x="2773663" y="366231"/>
            <a:ext cx="1310536" cy="32737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8" idx="3"/>
            <a:endCxn id="33" idx="0"/>
          </p:cNvCxnSpPr>
          <p:nvPr/>
        </p:nvCxnSpPr>
        <p:spPr>
          <a:xfrm>
            <a:off x="6733500" y="1347829"/>
            <a:ext cx="3056505" cy="13105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5065800" y="1011617"/>
            <a:ext cx="1667697" cy="6724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91" dirty="0"/>
              <a:t>assigned</a:t>
            </a:r>
          </a:p>
        </p:txBody>
      </p:sp>
      <p:cxnSp>
        <p:nvCxnSpPr>
          <p:cNvPr id="95" name="Straight Connector 94"/>
          <p:cNvCxnSpPr>
            <a:stCxn id="30" idx="3"/>
            <a:endCxn id="34" idx="1"/>
          </p:cNvCxnSpPr>
          <p:nvPr/>
        </p:nvCxnSpPr>
        <p:spPr>
          <a:xfrm flipV="1">
            <a:off x="6945131" y="2986118"/>
            <a:ext cx="198001" cy="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3"/>
            <a:endCxn id="33" idx="1"/>
          </p:cNvCxnSpPr>
          <p:nvPr/>
        </p:nvCxnSpPr>
        <p:spPr>
          <a:xfrm>
            <a:off x="8533000" y="2986120"/>
            <a:ext cx="211520" cy="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lowchart: Decision 104"/>
          <p:cNvSpPr/>
          <p:nvPr/>
        </p:nvSpPr>
        <p:spPr>
          <a:xfrm>
            <a:off x="7143128" y="4380105"/>
            <a:ext cx="1389870" cy="6724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391" dirty="0"/>
              <a:t>shares reach</a:t>
            </a:r>
          </a:p>
          <a:p>
            <a:pPr algn="ctr">
              <a:lnSpc>
                <a:spcPts val="1100"/>
              </a:lnSpc>
            </a:pPr>
            <a:r>
              <a:rPr lang="en-US" sz="1391" dirty="0"/>
              <a:t>code</a:t>
            </a:r>
            <a:endParaRPr lang="en-US" sz="1391" dirty="0"/>
          </a:p>
        </p:txBody>
      </p:sp>
      <p:cxnSp>
        <p:nvCxnSpPr>
          <p:cNvPr id="107" name="Straight Connector 106"/>
          <p:cNvCxnSpPr>
            <a:stCxn id="105" idx="3"/>
            <a:endCxn id="18" idx="1"/>
          </p:cNvCxnSpPr>
          <p:nvPr/>
        </p:nvCxnSpPr>
        <p:spPr>
          <a:xfrm>
            <a:off x="8533000" y="4716317"/>
            <a:ext cx="211520" cy="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5" idx="1"/>
            <a:endCxn id="119" idx="2"/>
          </p:cNvCxnSpPr>
          <p:nvPr/>
        </p:nvCxnSpPr>
        <p:spPr>
          <a:xfrm rot="10800000">
            <a:off x="6364225" y="3594818"/>
            <a:ext cx="778906" cy="11215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Flowchart: Process 115"/>
          <p:cNvSpPr/>
          <p:nvPr/>
        </p:nvSpPr>
        <p:spPr>
          <a:xfrm>
            <a:off x="4813149" y="2650749"/>
            <a:ext cx="1051905" cy="94406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19" name="Flowchart: Process 118"/>
          <p:cNvSpPr/>
          <p:nvPr/>
        </p:nvSpPr>
        <p:spPr>
          <a:xfrm>
            <a:off x="5838273" y="2666821"/>
            <a:ext cx="1051905" cy="927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6"/>
          </a:p>
        </p:txBody>
      </p:sp>
      <p:sp>
        <p:nvSpPr>
          <p:cNvPr id="125" name="Flowchart: Decision 124"/>
          <p:cNvSpPr/>
          <p:nvPr/>
        </p:nvSpPr>
        <p:spPr>
          <a:xfrm>
            <a:off x="7143128" y="3515003"/>
            <a:ext cx="1389870" cy="6724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391" dirty="0"/>
              <a:t>i</a:t>
            </a:r>
            <a:r>
              <a:rPr lang="en-US" sz="1391" dirty="0" smtClean="0"/>
              <a:t>dentical to</a:t>
            </a:r>
            <a:endParaRPr lang="en-US" sz="1391" dirty="0"/>
          </a:p>
        </p:txBody>
      </p:sp>
      <p:cxnSp>
        <p:nvCxnSpPr>
          <p:cNvPr id="127" name="Elbow Connector 126"/>
          <p:cNvCxnSpPr>
            <a:stCxn id="125" idx="3"/>
            <a:endCxn id="18" idx="0"/>
          </p:cNvCxnSpPr>
          <p:nvPr/>
        </p:nvCxnSpPr>
        <p:spPr>
          <a:xfrm>
            <a:off x="8533001" y="3851217"/>
            <a:ext cx="1257001" cy="53812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25" idx="1"/>
            <a:endCxn id="119" idx="3"/>
          </p:cNvCxnSpPr>
          <p:nvPr/>
        </p:nvCxnSpPr>
        <p:spPr>
          <a:xfrm rot="10800000">
            <a:off x="6890177" y="3130819"/>
            <a:ext cx="252954" cy="72039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4854167" y="2666816"/>
            <a:ext cx="2090963" cy="922392"/>
            <a:chOff x="977898" y="575734"/>
            <a:chExt cx="914400" cy="862076"/>
          </a:xfrm>
        </p:grpSpPr>
        <p:sp>
          <p:nvSpPr>
            <p:cNvPr id="29" name="Flowchart: Process 28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dirty="0"/>
                <a:t>POLYGON</a:t>
              </a:r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b="1" dirty="0"/>
                <a:t>LAGOS-US Lake </a:t>
              </a:r>
            </a:p>
            <a:p>
              <a:pPr algn="ctr"/>
              <a:r>
                <a:rPr lang="en-US" sz="1605" b="1" dirty="0"/>
                <a:t>(NHD-HR 2016)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6875" y="2658365"/>
            <a:ext cx="1290383" cy="922392"/>
            <a:chOff x="977898" y="575734"/>
            <a:chExt cx="914400" cy="862076"/>
          </a:xfrm>
        </p:grpSpPr>
        <p:sp>
          <p:nvSpPr>
            <p:cNvPr id="12" name="Flowchart: Process 11"/>
            <p:cNvSpPr/>
            <p:nvPr/>
          </p:nvSpPr>
          <p:spPr>
            <a:xfrm>
              <a:off x="977898" y="601135"/>
              <a:ext cx="914400" cy="83667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dirty="0"/>
                <a:t>POINT</a:t>
              </a:r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977898" y="575734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5" b="1" dirty="0"/>
                <a:t>GNIS Location</a:t>
              </a:r>
            </a:p>
          </p:txBody>
        </p:sp>
      </p:grpSp>
      <p:sp>
        <p:nvSpPr>
          <p:cNvPr id="46" name="Flowchart: Decision 45"/>
          <p:cNvSpPr/>
          <p:nvPr/>
        </p:nvSpPr>
        <p:spPr>
          <a:xfrm>
            <a:off x="9603183" y="129309"/>
            <a:ext cx="1048604" cy="3438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</a:t>
            </a:r>
            <a:r>
              <a:rPr lang="en-US" sz="800" dirty="0" smtClean="0"/>
              <a:t>ttribute</a:t>
            </a:r>
          </a:p>
          <a:p>
            <a:pPr algn="ctr"/>
            <a:r>
              <a:rPr lang="en-US" sz="800" dirty="0" smtClean="0"/>
              <a:t>relationship</a:t>
            </a:r>
            <a:endParaRPr lang="en-US" sz="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0835483" y="123788"/>
            <a:ext cx="798700" cy="354934"/>
            <a:chOff x="4258733" y="3107267"/>
            <a:chExt cx="1060704" cy="612648"/>
          </a:xfrm>
        </p:grpSpPr>
        <p:sp>
          <p:nvSpPr>
            <p:cNvPr id="49" name="Flowchart: Preparation 48"/>
            <p:cNvSpPr/>
            <p:nvPr/>
          </p:nvSpPr>
          <p:spPr>
            <a:xfrm>
              <a:off x="4258733" y="3107267"/>
              <a:ext cx="1060704" cy="612648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7838" tIns="48919" rIns="97838" bIns="489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91"/>
            </a:p>
          </p:txBody>
        </p:sp>
        <p:sp>
          <p:nvSpPr>
            <p:cNvPr id="50" name="Flowchart: Preparation 49"/>
            <p:cNvSpPr/>
            <p:nvPr/>
          </p:nvSpPr>
          <p:spPr>
            <a:xfrm>
              <a:off x="4334933" y="3151279"/>
              <a:ext cx="908304" cy="524624"/>
            </a:xfrm>
            <a:prstGeom prst="flowChartPreparat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dirty="0"/>
                <a:t>s</a:t>
              </a:r>
              <a:r>
                <a:rPr lang="en-US" sz="800" dirty="0" smtClean="0"/>
                <a:t>patial operation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99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8329</TotalTime>
  <Words>40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Nicole J.</dc:creator>
  <cp:lastModifiedBy>Smith, Nicole J.</cp:lastModifiedBy>
  <cp:revision>13</cp:revision>
  <dcterms:created xsi:type="dcterms:W3CDTF">2018-03-09T17:27:27Z</dcterms:created>
  <dcterms:modified xsi:type="dcterms:W3CDTF">2018-03-15T15:28:23Z</dcterms:modified>
</cp:coreProperties>
</file>