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F4"/>
    <a:srgbClr val="2547F3"/>
    <a:srgbClr val="163BF2"/>
    <a:srgbClr val="E6E6E6"/>
    <a:srgbClr val="C4DBDC"/>
    <a:srgbClr val="75B8E1"/>
    <a:srgbClr val="7BBDDB"/>
    <a:srgbClr val="7AADDC"/>
    <a:srgbClr val="6DA6D9"/>
    <a:srgbClr val="94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2566-CCA2-4D4D-A440-3FE10FF47AA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9D98-3254-4B61-A51D-F38DC89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F6E8-C144-436A-9D85-3DE21C0B37C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1079993" y="5903258"/>
            <a:ext cx="6398492" cy="11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90158" y="398883"/>
            <a:ext cx="12790" cy="5520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32346" y="797691"/>
            <a:ext cx="54795" cy="47738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13113" y="3150292"/>
            <a:ext cx="6365372" cy="215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1446" y="599938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723304" y="298722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1449"/>
              </p:ext>
            </p:extLst>
          </p:nvPr>
        </p:nvGraphicFramePr>
        <p:xfrm>
          <a:off x="1588439" y="781096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36" name="Freeform 35"/>
          <p:cNvSpPr/>
          <p:nvPr/>
        </p:nvSpPr>
        <p:spPr>
          <a:xfrm>
            <a:off x="2016506" y="1586385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08279" y="1448068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H="1">
            <a:off x="2339449" y="1124693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176135" y="2384239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990648" y="1393639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524075" y="1842203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63348" y="2556163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2818419" y="2449553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flipV="1">
            <a:off x="2110847" y="14861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flipV="1">
            <a:off x="3457958" y="1413167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1308"/>
              </p:ext>
            </p:extLst>
          </p:nvPr>
        </p:nvGraphicFramePr>
        <p:xfrm>
          <a:off x="4677161" y="781093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47" name="Freeform 46"/>
          <p:cNvSpPr/>
          <p:nvPr/>
        </p:nvSpPr>
        <p:spPr>
          <a:xfrm>
            <a:off x="5105228" y="1586382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7001" y="1448065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5428171" y="1124690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64857" y="2384236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079370" y="1393636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612797" y="1842200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6152070" y="2556160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V="1">
            <a:off x="5907141" y="2449550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V="1">
            <a:off x="5199569" y="1486165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6546680" y="1413164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39455"/>
              </p:ext>
            </p:extLst>
          </p:nvPr>
        </p:nvGraphicFramePr>
        <p:xfrm>
          <a:off x="1588439" y="3502098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60" name="Freeform 59"/>
          <p:cNvSpPr/>
          <p:nvPr/>
        </p:nvSpPr>
        <p:spPr>
          <a:xfrm>
            <a:off x="2016506" y="4307387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1259"/>
              </p:ext>
            </p:extLst>
          </p:nvPr>
        </p:nvGraphicFramePr>
        <p:xfrm>
          <a:off x="4677161" y="3509261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71" name="Freeform 70"/>
          <p:cNvSpPr/>
          <p:nvPr/>
        </p:nvSpPr>
        <p:spPr>
          <a:xfrm>
            <a:off x="5105228" y="4314550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99123" y="524516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5049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7845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95498"/>
              </p:ext>
            </p:extLst>
          </p:nvPr>
        </p:nvGraphicFramePr>
        <p:xfrm>
          <a:off x="7938088" y="398883"/>
          <a:ext cx="978604" cy="3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040080014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883298325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98099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842989" y="137273"/>
            <a:ext cx="142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Movement cost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43771" y="524554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3816" y="442299"/>
            <a:ext cx="22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53816" y="3070188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4071" y="3065777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35008" y="443684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83083" y="2340483"/>
            <a:ext cx="1998437" cy="1708160"/>
            <a:chOff x="7068294" y="515520"/>
            <a:chExt cx="1998437" cy="170816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7068294" y="1133707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068294" y="1380222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068294" y="1599528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 flipH="1" flipV="1">
              <a:off x="7203927" y="1749963"/>
              <a:ext cx="190499" cy="142292"/>
            </a:xfrm>
            <a:custGeom>
              <a:avLst/>
              <a:gdLst>
                <a:gd name="connsiteX0" fmla="*/ 990600 w 1959855"/>
                <a:gd name="connsiteY0" fmla="*/ 83891 h 856777"/>
                <a:gd name="connsiteX1" fmla="*/ 990600 w 1959855"/>
                <a:gd name="connsiteY1" fmla="*/ 83891 h 856777"/>
                <a:gd name="connsiteX2" fmla="*/ 685800 w 1959855"/>
                <a:gd name="connsiteY2" fmla="*/ 116549 h 856777"/>
                <a:gd name="connsiteX3" fmla="*/ 566058 w 1959855"/>
                <a:gd name="connsiteY3" fmla="*/ 138320 h 856777"/>
                <a:gd name="connsiteX4" fmla="*/ 522515 w 1959855"/>
                <a:gd name="connsiteY4" fmla="*/ 149206 h 856777"/>
                <a:gd name="connsiteX5" fmla="*/ 435429 w 1959855"/>
                <a:gd name="connsiteY5" fmla="*/ 160091 h 856777"/>
                <a:gd name="connsiteX6" fmla="*/ 381000 w 1959855"/>
                <a:gd name="connsiteY6" fmla="*/ 181863 h 856777"/>
                <a:gd name="connsiteX7" fmla="*/ 348343 w 1959855"/>
                <a:gd name="connsiteY7" fmla="*/ 203634 h 856777"/>
                <a:gd name="connsiteX8" fmla="*/ 272143 w 1959855"/>
                <a:gd name="connsiteY8" fmla="*/ 225406 h 856777"/>
                <a:gd name="connsiteX9" fmla="*/ 239486 w 1959855"/>
                <a:gd name="connsiteY9" fmla="*/ 247177 h 856777"/>
                <a:gd name="connsiteX10" fmla="*/ 195943 w 1959855"/>
                <a:gd name="connsiteY10" fmla="*/ 268949 h 856777"/>
                <a:gd name="connsiteX11" fmla="*/ 108858 w 1959855"/>
                <a:gd name="connsiteY11" fmla="*/ 356034 h 856777"/>
                <a:gd name="connsiteX12" fmla="*/ 32658 w 1959855"/>
                <a:gd name="connsiteY12" fmla="*/ 443120 h 856777"/>
                <a:gd name="connsiteX13" fmla="*/ 21772 w 1959855"/>
                <a:gd name="connsiteY13" fmla="*/ 486663 h 856777"/>
                <a:gd name="connsiteX14" fmla="*/ 0 w 1959855"/>
                <a:gd name="connsiteY14" fmla="*/ 562863 h 856777"/>
                <a:gd name="connsiteX15" fmla="*/ 10886 w 1959855"/>
                <a:gd name="connsiteY15" fmla="*/ 660834 h 856777"/>
                <a:gd name="connsiteX16" fmla="*/ 65315 w 1959855"/>
                <a:gd name="connsiteY16" fmla="*/ 671720 h 856777"/>
                <a:gd name="connsiteX17" fmla="*/ 119743 w 1959855"/>
                <a:gd name="connsiteY17" fmla="*/ 693491 h 856777"/>
                <a:gd name="connsiteX18" fmla="*/ 206829 w 1959855"/>
                <a:gd name="connsiteY18" fmla="*/ 715263 h 856777"/>
                <a:gd name="connsiteX19" fmla="*/ 239486 w 1959855"/>
                <a:gd name="connsiteY19" fmla="*/ 726149 h 856777"/>
                <a:gd name="connsiteX20" fmla="*/ 272143 w 1959855"/>
                <a:gd name="connsiteY20" fmla="*/ 747920 h 856777"/>
                <a:gd name="connsiteX21" fmla="*/ 293915 w 1959855"/>
                <a:gd name="connsiteY21" fmla="*/ 769691 h 856777"/>
                <a:gd name="connsiteX22" fmla="*/ 391886 w 1959855"/>
                <a:gd name="connsiteY22" fmla="*/ 791463 h 856777"/>
                <a:gd name="connsiteX23" fmla="*/ 696686 w 1959855"/>
                <a:gd name="connsiteY23" fmla="*/ 802349 h 856777"/>
                <a:gd name="connsiteX24" fmla="*/ 827315 w 1959855"/>
                <a:gd name="connsiteY24" fmla="*/ 824120 h 856777"/>
                <a:gd name="connsiteX25" fmla="*/ 892629 w 1959855"/>
                <a:gd name="connsiteY25" fmla="*/ 856777 h 856777"/>
                <a:gd name="connsiteX26" fmla="*/ 1088572 w 1959855"/>
                <a:gd name="connsiteY26" fmla="*/ 802349 h 856777"/>
                <a:gd name="connsiteX27" fmla="*/ 1132115 w 1959855"/>
                <a:gd name="connsiteY27" fmla="*/ 758806 h 856777"/>
                <a:gd name="connsiteX28" fmla="*/ 1153886 w 1959855"/>
                <a:gd name="connsiteY28" fmla="*/ 726149 h 856777"/>
                <a:gd name="connsiteX29" fmla="*/ 1208315 w 1959855"/>
                <a:gd name="connsiteY29" fmla="*/ 682606 h 856777"/>
                <a:gd name="connsiteX30" fmla="*/ 1251858 w 1959855"/>
                <a:gd name="connsiteY30" fmla="*/ 671720 h 856777"/>
                <a:gd name="connsiteX31" fmla="*/ 1371600 w 1959855"/>
                <a:gd name="connsiteY31" fmla="*/ 682606 h 856777"/>
                <a:gd name="connsiteX32" fmla="*/ 1404258 w 1959855"/>
                <a:gd name="connsiteY32" fmla="*/ 704377 h 856777"/>
                <a:gd name="connsiteX33" fmla="*/ 1502229 w 1959855"/>
                <a:gd name="connsiteY33" fmla="*/ 715263 h 856777"/>
                <a:gd name="connsiteX34" fmla="*/ 1556658 w 1959855"/>
                <a:gd name="connsiteY34" fmla="*/ 747920 h 856777"/>
                <a:gd name="connsiteX35" fmla="*/ 1643743 w 1959855"/>
                <a:gd name="connsiteY35" fmla="*/ 769691 h 856777"/>
                <a:gd name="connsiteX36" fmla="*/ 1807029 w 1959855"/>
                <a:gd name="connsiteY36" fmla="*/ 747920 h 856777"/>
                <a:gd name="connsiteX37" fmla="*/ 1872343 w 1959855"/>
                <a:gd name="connsiteY37" fmla="*/ 737034 h 856777"/>
                <a:gd name="connsiteX38" fmla="*/ 1926772 w 1959855"/>
                <a:gd name="connsiteY38" fmla="*/ 715263 h 856777"/>
                <a:gd name="connsiteX39" fmla="*/ 1959429 w 1959855"/>
                <a:gd name="connsiteY39" fmla="*/ 649949 h 856777"/>
                <a:gd name="connsiteX40" fmla="*/ 1937658 w 1959855"/>
                <a:gd name="connsiteY40" fmla="*/ 377806 h 856777"/>
                <a:gd name="connsiteX41" fmla="*/ 1926772 w 1959855"/>
                <a:gd name="connsiteY41" fmla="*/ 345149 h 856777"/>
                <a:gd name="connsiteX42" fmla="*/ 1883229 w 1959855"/>
                <a:gd name="connsiteY42" fmla="*/ 279834 h 856777"/>
                <a:gd name="connsiteX43" fmla="*/ 1839686 w 1959855"/>
                <a:gd name="connsiteY43" fmla="*/ 214520 h 856777"/>
                <a:gd name="connsiteX44" fmla="*/ 1807029 w 1959855"/>
                <a:gd name="connsiteY44" fmla="*/ 149206 h 856777"/>
                <a:gd name="connsiteX45" fmla="*/ 1774372 w 1959855"/>
                <a:gd name="connsiteY45" fmla="*/ 127434 h 856777"/>
                <a:gd name="connsiteX46" fmla="*/ 1752600 w 1959855"/>
                <a:gd name="connsiteY46" fmla="*/ 105663 h 856777"/>
                <a:gd name="connsiteX47" fmla="*/ 1665515 w 1959855"/>
                <a:gd name="connsiteY47" fmla="*/ 83891 h 856777"/>
                <a:gd name="connsiteX48" fmla="*/ 1643743 w 1959855"/>
                <a:gd name="connsiteY48" fmla="*/ 62120 h 856777"/>
                <a:gd name="connsiteX49" fmla="*/ 1480458 w 1959855"/>
                <a:gd name="connsiteY49" fmla="*/ 29463 h 856777"/>
                <a:gd name="connsiteX50" fmla="*/ 1447800 w 1959855"/>
                <a:gd name="connsiteY50" fmla="*/ 18577 h 856777"/>
                <a:gd name="connsiteX51" fmla="*/ 1077686 w 1959855"/>
                <a:gd name="connsiteY51" fmla="*/ 18577 h 856777"/>
                <a:gd name="connsiteX52" fmla="*/ 990600 w 1959855"/>
                <a:gd name="connsiteY52" fmla="*/ 40349 h 856777"/>
                <a:gd name="connsiteX53" fmla="*/ 990600 w 1959855"/>
                <a:gd name="connsiteY53" fmla="*/ 83891 h 85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959855" h="856777">
                  <a:moveTo>
                    <a:pt x="990600" y="83891"/>
                  </a:moveTo>
                  <a:lnTo>
                    <a:pt x="990600" y="83891"/>
                  </a:lnTo>
                  <a:cubicBezTo>
                    <a:pt x="889000" y="94777"/>
                    <a:pt x="787152" y="103555"/>
                    <a:pt x="685800" y="116549"/>
                  </a:cubicBezTo>
                  <a:cubicBezTo>
                    <a:pt x="645561" y="121708"/>
                    <a:pt x="605839" y="130364"/>
                    <a:pt x="566058" y="138320"/>
                  </a:cubicBezTo>
                  <a:cubicBezTo>
                    <a:pt x="551387" y="141254"/>
                    <a:pt x="537273" y="146746"/>
                    <a:pt x="522515" y="149206"/>
                  </a:cubicBezTo>
                  <a:cubicBezTo>
                    <a:pt x="493658" y="154015"/>
                    <a:pt x="464458" y="156463"/>
                    <a:pt x="435429" y="160091"/>
                  </a:cubicBezTo>
                  <a:cubicBezTo>
                    <a:pt x="417286" y="167348"/>
                    <a:pt x="398478" y="173124"/>
                    <a:pt x="381000" y="181863"/>
                  </a:cubicBezTo>
                  <a:cubicBezTo>
                    <a:pt x="369298" y="187714"/>
                    <a:pt x="360045" y="197783"/>
                    <a:pt x="348343" y="203634"/>
                  </a:cubicBezTo>
                  <a:cubicBezTo>
                    <a:pt x="332725" y="211443"/>
                    <a:pt x="286096" y="221918"/>
                    <a:pt x="272143" y="225406"/>
                  </a:cubicBezTo>
                  <a:cubicBezTo>
                    <a:pt x="261257" y="232663"/>
                    <a:pt x="250845" y="240686"/>
                    <a:pt x="239486" y="247177"/>
                  </a:cubicBezTo>
                  <a:cubicBezTo>
                    <a:pt x="225397" y="255228"/>
                    <a:pt x="209445" y="259948"/>
                    <a:pt x="195943" y="268949"/>
                  </a:cubicBezTo>
                  <a:cubicBezTo>
                    <a:pt x="120177" y="319460"/>
                    <a:pt x="161055" y="297312"/>
                    <a:pt x="108858" y="356034"/>
                  </a:cubicBezTo>
                  <a:cubicBezTo>
                    <a:pt x="23952" y="451554"/>
                    <a:pt x="79484" y="372879"/>
                    <a:pt x="32658" y="443120"/>
                  </a:cubicBezTo>
                  <a:cubicBezTo>
                    <a:pt x="29029" y="457634"/>
                    <a:pt x="25882" y="472278"/>
                    <a:pt x="21772" y="486663"/>
                  </a:cubicBezTo>
                  <a:cubicBezTo>
                    <a:pt x="-9462" y="595981"/>
                    <a:pt x="34032" y="426740"/>
                    <a:pt x="0" y="562863"/>
                  </a:cubicBezTo>
                  <a:cubicBezTo>
                    <a:pt x="3629" y="595520"/>
                    <a:pt x="-6019" y="632659"/>
                    <a:pt x="10886" y="660834"/>
                  </a:cubicBezTo>
                  <a:cubicBezTo>
                    <a:pt x="20405" y="676700"/>
                    <a:pt x="47593" y="666403"/>
                    <a:pt x="65315" y="671720"/>
                  </a:cubicBezTo>
                  <a:cubicBezTo>
                    <a:pt x="84031" y="677335"/>
                    <a:pt x="101067" y="687744"/>
                    <a:pt x="119743" y="693491"/>
                  </a:cubicBezTo>
                  <a:cubicBezTo>
                    <a:pt x="148342" y="702291"/>
                    <a:pt x="178442" y="705801"/>
                    <a:pt x="206829" y="715263"/>
                  </a:cubicBezTo>
                  <a:cubicBezTo>
                    <a:pt x="217715" y="718892"/>
                    <a:pt x="229223" y="721017"/>
                    <a:pt x="239486" y="726149"/>
                  </a:cubicBezTo>
                  <a:cubicBezTo>
                    <a:pt x="251188" y="732000"/>
                    <a:pt x="261927" y="739747"/>
                    <a:pt x="272143" y="747920"/>
                  </a:cubicBezTo>
                  <a:cubicBezTo>
                    <a:pt x="280157" y="754331"/>
                    <a:pt x="284735" y="765101"/>
                    <a:pt x="293915" y="769691"/>
                  </a:cubicBezTo>
                  <a:cubicBezTo>
                    <a:pt x="302695" y="774081"/>
                    <a:pt x="387976" y="791226"/>
                    <a:pt x="391886" y="791463"/>
                  </a:cubicBezTo>
                  <a:cubicBezTo>
                    <a:pt x="493365" y="797613"/>
                    <a:pt x="595086" y="798720"/>
                    <a:pt x="696686" y="802349"/>
                  </a:cubicBezTo>
                  <a:cubicBezTo>
                    <a:pt x="715894" y="804750"/>
                    <a:pt x="797696" y="811426"/>
                    <a:pt x="827315" y="824120"/>
                  </a:cubicBezTo>
                  <a:cubicBezTo>
                    <a:pt x="975040" y="887431"/>
                    <a:pt x="755012" y="810903"/>
                    <a:pt x="892629" y="856777"/>
                  </a:cubicBezTo>
                  <a:cubicBezTo>
                    <a:pt x="993768" y="841217"/>
                    <a:pt x="1020388" y="855381"/>
                    <a:pt x="1088572" y="802349"/>
                  </a:cubicBezTo>
                  <a:cubicBezTo>
                    <a:pt x="1104775" y="789747"/>
                    <a:pt x="1120729" y="775885"/>
                    <a:pt x="1132115" y="758806"/>
                  </a:cubicBezTo>
                  <a:cubicBezTo>
                    <a:pt x="1139372" y="747920"/>
                    <a:pt x="1145713" y="736365"/>
                    <a:pt x="1153886" y="726149"/>
                  </a:cubicBezTo>
                  <a:cubicBezTo>
                    <a:pt x="1166100" y="710882"/>
                    <a:pt x="1191095" y="689986"/>
                    <a:pt x="1208315" y="682606"/>
                  </a:cubicBezTo>
                  <a:cubicBezTo>
                    <a:pt x="1222066" y="676713"/>
                    <a:pt x="1237344" y="675349"/>
                    <a:pt x="1251858" y="671720"/>
                  </a:cubicBezTo>
                  <a:cubicBezTo>
                    <a:pt x="1291772" y="675349"/>
                    <a:pt x="1332411" y="674208"/>
                    <a:pt x="1371600" y="682606"/>
                  </a:cubicBezTo>
                  <a:cubicBezTo>
                    <a:pt x="1384393" y="685347"/>
                    <a:pt x="1391565" y="701204"/>
                    <a:pt x="1404258" y="704377"/>
                  </a:cubicBezTo>
                  <a:cubicBezTo>
                    <a:pt x="1436135" y="712346"/>
                    <a:pt x="1469572" y="711634"/>
                    <a:pt x="1502229" y="715263"/>
                  </a:cubicBezTo>
                  <a:cubicBezTo>
                    <a:pt x="1520372" y="726149"/>
                    <a:pt x="1536910" y="740325"/>
                    <a:pt x="1556658" y="747920"/>
                  </a:cubicBezTo>
                  <a:cubicBezTo>
                    <a:pt x="1584585" y="758661"/>
                    <a:pt x="1643743" y="769691"/>
                    <a:pt x="1643743" y="769691"/>
                  </a:cubicBezTo>
                  <a:lnTo>
                    <a:pt x="1807029" y="747920"/>
                  </a:lnTo>
                  <a:cubicBezTo>
                    <a:pt x="1828879" y="744799"/>
                    <a:pt x="1851049" y="742841"/>
                    <a:pt x="1872343" y="737034"/>
                  </a:cubicBezTo>
                  <a:cubicBezTo>
                    <a:pt x="1891195" y="731893"/>
                    <a:pt x="1908629" y="722520"/>
                    <a:pt x="1926772" y="715263"/>
                  </a:cubicBezTo>
                  <a:cubicBezTo>
                    <a:pt x="1949946" y="692088"/>
                    <a:pt x="1959429" y="690072"/>
                    <a:pt x="1959429" y="649949"/>
                  </a:cubicBezTo>
                  <a:cubicBezTo>
                    <a:pt x="1959429" y="521948"/>
                    <a:pt x="1964769" y="472698"/>
                    <a:pt x="1937658" y="377806"/>
                  </a:cubicBezTo>
                  <a:cubicBezTo>
                    <a:pt x="1934506" y="366773"/>
                    <a:pt x="1932345" y="355180"/>
                    <a:pt x="1926772" y="345149"/>
                  </a:cubicBezTo>
                  <a:cubicBezTo>
                    <a:pt x="1914065" y="322276"/>
                    <a:pt x="1891504" y="304657"/>
                    <a:pt x="1883229" y="279834"/>
                  </a:cubicBezTo>
                  <a:cubicBezTo>
                    <a:pt x="1867475" y="232572"/>
                    <a:pt x="1880457" y="255291"/>
                    <a:pt x="1839686" y="214520"/>
                  </a:cubicBezTo>
                  <a:cubicBezTo>
                    <a:pt x="1830832" y="187960"/>
                    <a:pt x="1828130" y="170308"/>
                    <a:pt x="1807029" y="149206"/>
                  </a:cubicBezTo>
                  <a:cubicBezTo>
                    <a:pt x="1797778" y="139955"/>
                    <a:pt x="1784588" y="135607"/>
                    <a:pt x="1774372" y="127434"/>
                  </a:cubicBezTo>
                  <a:cubicBezTo>
                    <a:pt x="1766358" y="121023"/>
                    <a:pt x="1762129" y="109475"/>
                    <a:pt x="1752600" y="105663"/>
                  </a:cubicBezTo>
                  <a:cubicBezTo>
                    <a:pt x="1724818" y="94550"/>
                    <a:pt x="1665515" y="83891"/>
                    <a:pt x="1665515" y="83891"/>
                  </a:cubicBezTo>
                  <a:cubicBezTo>
                    <a:pt x="1658258" y="76634"/>
                    <a:pt x="1652923" y="66710"/>
                    <a:pt x="1643743" y="62120"/>
                  </a:cubicBezTo>
                  <a:cubicBezTo>
                    <a:pt x="1588608" y="34553"/>
                    <a:pt x="1542032" y="36305"/>
                    <a:pt x="1480458" y="29463"/>
                  </a:cubicBezTo>
                  <a:cubicBezTo>
                    <a:pt x="1469572" y="25834"/>
                    <a:pt x="1458833" y="21729"/>
                    <a:pt x="1447800" y="18577"/>
                  </a:cubicBezTo>
                  <a:cubicBezTo>
                    <a:pt x="1315293" y="-19283"/>
                    <a:pt x="1297630" y="11245"/>
                    <a:pt x="1077686" y="18577"/>
                  </a:cubicBezTo>
                  <a:cubicBezTo>
                    <a:pt x="1056984" y="22718"/>
                    <a:pt x="1012916" y="29191"/>
                    <a:pt x="990600" y="40349"/>
                  </a:cubicBezTo>
                  <a:cubicBezTo>
                    <a:pt x="965980" y="52659"/>
                    <a:pt x="990600" y="76634"/>
                    <a:pt x="990600" y="83891"/>
                  </a:cubicBezTo>
                  <a:close/>
                </a:path>
              </a:pathLst>
            </a:custGeom>
            <a:solidFill>
              <a:srgbClr val="E6E6E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86012" y="515520"/>
              <a:ext cx="158071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Non-focal lake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90013" y="834245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90013" y="590634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7128593" y="3802792"/>
            <a:ext cx="187007" cy="161280"/>
          </a:xfrm>
          <a:custGeom>
            <a:avLst/>
            <a:gdLst>
              <a:gd name="connsiteX0" fmla="*/ 501198 w 740684"/>
              <a:gd name="connsiteY0" fmla="*/ 185057 h 566935"/>
              <a:gd name="connsiteX1" fmla="*/ 501198 w 740684"/>
              <a:gd name="connsiteY1" fmla="*/ 185057 h 566935"/>
              <a:gd name="connsiteX2" fmla="*/ 424998 w 740684"/>
              <a:gd name="connsiteY2" fmla="*/ 76200 h 566935"/>
              <a:gd name="connsiteX3" fmla="*/ 381455 w 740684"/>
              <a:gd name="connsiteY3" fmla="*/ 32657 h 566935"/>
              <a:gd name="connsiteX4" fmla="*/ 316141 w 740684"/>
              <a:gd name="connsiteY4" fmla="*/ 0 h 566935"/>
              <a:gd name="connsiteX5" fmla="*/ 11341 w 740684"/>
              <a:gd name="connsiteY5" fmla="*/ 10885 h 566935"/>
              <a:gd name="connsiteX6" fmla="*/ 455 w 740684"/>
              <a:gd name="connsiteY6" fmla="*/ 54428 h 566935"/>
              <a:gd name="connsiteX7" fmla="*/ 11341 w 740684"/>
              <a:gd name="connsiteY7" fmla="*/ 206828 h 566935"/>
              <a:gd name="connsiteX8" fmla="*/ 43998 w 740684"/>
              <a:gd name="connsiteY8" fmla="*/ 261257 h 566935"/>
              <a:gd name="connsiteX9" fmla="*/ 54884 w 740684"/>
              <a:gd name="connsiteY9" fmla="*/ 489857 h 566935"/>
              <a:gd name="connsiteX10" fmla="*/ 120198 w 740684"/>
              <a:gd name="connsiteY10" fmla="*/ 511628 h 566935"/>
              <a:gd name="connsiteX11" fmla="*/ 250827 w 740684"/>
              <a:gd name="connsiteY11" fmla="*/ 500743 h 566935"/>
              <a:gd name="connsiteX12" fmla="*/ 283484 w 740684"/>
              <a:gd name="connsiteY12" fmla="*/ 489857 h 566935"/>
              <a:gd name="connsiteX13" fmla="*/ 305255 w 740684"/>
              <a:gd name="connsiteY13" fmla="*/ 468085 h 566935"/>
              <a:gd name="connsiteX14" fmla="*/ 403227 w 740684"/>
              <a:gd name="connsiteY14" fmla="*/ 489857 h 566935"/>
              <a:gd name="connsiteX15" fmla="*/ 435884 w 740684"/>
              <a:gd name="connsiteY15" fmla="*/ 522514 h 566935"/>
              <a:gd name="connsiteX16" fmla="*/ 468541 w 740684"/>
              <a:gd name="connsiteY16" fmla="*/ 533400 h 566935"/>
              <a:gd name="connsiteX17" fmla="*/ 533855 w 740684"/>
              <a:gd name="connsiteY17" fmla="*/ 566057 h 566935"/>
              <a:gd name="connsiteX18" fmla="*/ 686255 w 740684"/>
              <a:gd name="connsiteY18" fmla="*/ 555171 h 566935"/>
              <a:gd name="connsiteX19" fmla="*/ 708027 w 740684"/>
              <a:gd name="connsiteY19" fmla="*/ 489857 h 566935"/>
              <a:gd name="connsiteX20" fmla="*/ 708027 w 740684"/>
              <a:gd name="connsiteY20" fmla="*/ 293914 h 566935"/>
              <a:gd name="connsiteX21" fmla="*/ 729798 w 740684"/>
              <a:gd name="connsiteY21" fmla="*/ 228600 h 566935"/>
              <a:gd name="connsiteX22" fmla="*/ 740684 w 740684"/>
              <a:gd name="connsiteY22" fmla="*/ 195943 h 566935"/>
              <a:gd name="connsiteX23" fmla="*/ 566512 w 740684"/>
              <a:gd name="connsiteY23" fmla="*/ 185057 h 566935"/>
              <a:gd name="connsiteX24" fmla="*/ 501198 w 740684"/>
              <a:gd name="connsiteY24" fmla="*/ 185057 h 56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0684" h="566935">
                <a:moveTo>
                  <a:pt x="501198" y="185057"/>
                </a:moveTo>
                <a:lnTo>
                  <a:pt x="501198" y="185057"/>
                </a:lnTo>
                <a:cubicBezTo>
                  <a:pt x="475798" y="148771"/>
                  <a:pt x="456317" y="107519"/>
                  <a:pt x="424998" y="76200"/>
                </a:cubicBezTo>
                <a:cubicBezTo>
                  <a:pt x="410484" y="61686"/>
                  <a:pt x="400928" y="39148"/>
                  <a:pt x="381455" y="32657"/>
                </a:cubicBezTo>
                <a:cubicBezTo>
                  <a:pt x="336387" y="17634"/>
                  <a:pt x="358345" y="28136"/>
                  <a:pt x="316141" y="0"/>
                </a:cubicBezTo>
                <a:lnTo>
                  <a:pt x="11341" y="10885"/>
                </a:lnTo>
                <a:cubicBezTo>
                  <a:pt x="-3403" y="13427"/>
                  <a:pt x="455" y="39467"/>
                  <a:pt x="455" y="54428"/>
                </a:cubicBezTo>
                <a:cubicBezTo>
                  <a:pt x="455" y="105357"/>
                  <a:pt x="5390" y="156247"/>
                  <a:pt x="11341" y="206828"/>
                </a:cubicBezTo>
                <a:cubicBezTo>
                  <a:pt x="15109" y="238858"/>
                  <a:pt x="23383" y="240641"/>
                  <a:pt x="43998" y="261257"/>
                </a:cubicBezTo>
                <a:cubicBezTo>
                  <a:pt x="47627" y="337457"/>
                  <a:pt x="32672" y="416876"/>
                  <a:pt x="54884" y="489857"/>
                </a:cubicBezTo>
                <a:cubicBezTo>
                  <a:pt x="61566" y="511812"/>
                  <a:pt x="120198" y="511628"/>
                  <a:pt x="120198" y="511628"/>
                </a:cubicBezTo>
                <a:cubicBezTo>
                  <a:pt x="163741" y="508000"/>
                  <a:pt x="207516" y="506518"/>
                  <a:pt x="250827" y="500743"/>
                </a:cubicBezTo>
                <a:cubicBezTo>
                  <a:pt x="262201" y="499227"/>
                  <a:pt x="273645" y="495761"/>
                  <a:pt x="283484" y="489857"/>
                </a:cubicBezTo>
                <a:cubicBezTo>
                  <a:pt x="292285" y="484576"/>
                  <a:pt x="297998" y="475342"/>
                  <a:pt x="305255" y="468085"/>
                </a:cubicBezTo>
                <a:cubicBezTo>
                  <a:pt x="313159" y="469402"/>
                  <a:pt x="385361" y="477946"/>
                  <a:pt x="403227" y="489857"/>
                </a:cubicBezTo>
                <a:cubicBezTo>
                  <a:pt x="416036" y="498396"/>
                  <a:pt x="423075" y="513975"/>
                  <a:pt x="435884" y="522514"/>
                </a:cubicBezTo>
                <a:cubicBezTo>
                  <a:pt x="445431" y="528879"/>
                  <a:pt x="458278" y="528268"/>
                  <a:pt x="468541" y="533400"/>
                </a:cubicBezTo>
                <a:cubicBezTo>
                  <a:pt x="552950" y="575604"/>
                  <a:pt x="451771" y="538695"/>
                  <a:pt x="533855" y="566057"/>
                </a:cubicBezTo>
                <a:cubicBezTo>
                  <a:pt x="584655" y="562428"/>
                  <a:pt x="639596" y="575584"/>
                  <a:pt x="686255" y="555171"/>
                </a:cubicBezTo>
                <a:cubicBezTo>
                  <a:pt x="707280" y="545973"/>
                  <a:pt x="708027" y="489857"/>
                  <a:pt x="708027" y="489857"/>
                </a:cubicBezTo>
                <a:cubicBezTo>
                  <a:pt x="695033" y="398903"/>
                  <a:pt x="689257" y="400280"/>
                  <a:pt x="708027" y="293914"/>
                </a:cubicBezTo>
                <a:cubicBezTo>
                  <a:pt x="712015" y="271314"/>
                  <a:pt x="722541" y="250371"/>
                  <a:pt x="729798" y="228600"/>
                </a:cubicBezTo>
                <a:lnTo>
                  <a:pt x="740684" y="195943"/>
                </a:lnTo>
                <a:cubicBezTo>
                  <a:pt x="640774" y="162639"/>
                  <a:pt x="698205" y="171887"/>
                  <a:pt x="566512" y="185057"/>
                </a:cubicBezTo>
                <a:lnTo>
                  <a:pt x="501198" y="185057"/>
                </a:lnTo>
                <a:close/>
              </a:path>
            </a:pathLst>
          </a:custGeom>
          <a:solidFill>
            <a:srgbClr val="C4D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Semi-aquatic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Aquatic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9686" y="467238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species, poorly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83083" y="2340483"/>
            <a:ext cx="1998437" cy="1938992"/>
            <a:chOff x="6983083" y="2340483"/>
            <a:chExt cx="1998437" cy="1938992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6983083" y="2958670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983083" y="3205185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983083" y="3424491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00801" y="2340483"/>
              <a:ext cx="15807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Focal lake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Non-focal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04802" y="2659208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04802" y="2415597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32564" y="461753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7851" y="308748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2217" y="309883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species, highly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02929" y="3568229"/>
            <a:ext cx="184120" cy="175070"/>
          </a:xfrm>
          <a:prstGeom prst="rect">
            <a:avLst/>
          </a:prstGeom>
          <a:solidFill>
            <a:srgbClr val="254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04802" y="3795889"/>
            <a:ext cx="184120" cy="175070"/>
          </a:xfrm>
          <a:prstGeom prst="rect">
            <a:avLst/>
          </a:pr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09458" y="4043787"/>
            <a:ext cx="184120" cy="1750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142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38</cp:revision>
  <dcterms:created xsi:type="dcterms:W3CDTF">2018-10-24T17:29:28Z</dcterms:created>
  <dcterms:modified xsi:type="dcterms:W3CDTF">2019-06-21T15:04:22Z</dcterms:modified>
</cp:coreProperties>
</file>