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BF4"/>
    <a:srgbClr val="2547F3"/>
    <a:srgbClr val="163BF2"/>
    <a:srgbClr val="E6E6E6"/>
    <a:srgbClr val="C4DBDC"/>
    <a:srgbClr val="75B8E1"/>
    <a:srgbClr val="7BBDDB"/>
    <a:srgbClr val="7AADDC"/>
    <a:srgbClr val="6DA6D9"/>
    <a:srgbClr val="947B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72566-CCA2-4D4D-A440-3FE10FF47AA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59D98-3254-4B61-A51D-F38DC890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1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9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0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1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7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6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8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0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F6E8-C144-436A-9D85-3DE21C0B37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4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V="1">
            <a:off x="1079993" y="5903258"/>
            <a:ext cx="6398492" cy="113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090158" y="398883"/>
            <a:ext cx="12790" cy="5520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332346" y="797691"/>
            <a:ext cx="54795" cy="477381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113113" y="3150292"/>
            <a:ext cx="6365372" cy="2159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41446" y="5999384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Terrestrial connectivity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-2723304" y="2987224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 connectivity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61449"/>
              </p:ext>
            </p:extLst>
          </p:nvPr>
        </p:nvGraphicFramePr>
        <p:xfrm>
          <a:off x="1588439" y="781096"/>
          <a:ext cx="2446510" cy="229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02">
                  <a:extLst>
                    <a:ext uri="{9D8B030D-6E8A-4147-A177-3AD203B41FA5}">
                      <a16:colId xmlns:a16="http://schemas.microsoft.com/office/drawing/2014/main" val="1194821860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3900933831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1726901743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2482982192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704096124"/>
                    </a:ext>
                  </a:extLst>
                </a:gridCol>
              </a:tblGrid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25697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41949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008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06044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871112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068514"/>
                  </a:ext>
                </a:extLst>
              </a:tr>
            </a:tbl>
          </a:graphicData>
        </a:graphic>
      </p:graphicFrame>
      <p:sp>
        <p:nvSpPr>
          <p:cNvPr id="36" name="Freeform 35"/>
          <p:cNvSpPr/>
          <p:nvPr/>
        </p:nvSpPr>
        <p:spPr>
          <a:xfrm>
            <a:off x="2016506" y="1586385"/>
            <a:ext cx="1502229" cy="856777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08279" y="1448068"/>
            <a:ext cx="511630" cy="217714"/>
          </a:xfrm>
          <a:custGeom>
            <a:avLst/>
            <a:gdLst>
              <a:gd name="connsiteX0" fmla="*/ 0 w 805543"/>
              <a:gd name="connsiteY0" fmla="*/ 381000 h 381000"/>
              <a:gd name="connsiteX1" fmla="*/ 65314 w 805543"/>
              <a:gd name="connsiteY1" fmla="*/ 359228 h 381000"/>
              <a:gd name="connsiteX2" fmla="*/ 163286 w 805543"/>
              <a:gd name="connsiteY2" fmla="*/ 304800 h 381000"/>
              <a:gd name="connsiteX3" fmla="*/ 239486 w 805543"/>
              <a:gd name="connsiteY3" fmla="*/ 283028 h 381000"/>
              <a:gd name="connsiteX4" fmla="*/ 326571 w 805543"/>
              <a:gd name="connsiteY4" fmla="*/ 250371 h 381000"/>
              <a:gd name="connsiteX5" fmla="*/ 391886 w 805543"/>
              <a:gd name="connsiteY5" fmla="*/ 228600 h 381000"/>
              <a:gd name="connsiteX6" fmla="*/ 478971 w 805543"/>
              <a:gd name="connsiteY6" fmla="*/ 206828 h 381000"/>
              <a:gd name="connsiteX7" fmla="*/ 500743 w 805543"/>
              <a:gd name="connsiteY7" fmla="*/ 185057 h 381000"/>
              <a:gd name="connsiteX8" fmla="*/ 544286 w 805543"/>
              <a:gd name="connsiteY8" fmla="*/ 130628 h 381000"/>
              <a:gd name="connsiteX9" fmla="*/ 609600 w 805543"/>
              <a:gd name="connsiteY9" fmla="*/ 108857 h 381000"/>
              <a:gd name="connsiteX10" fmla="*/ 674914 w 805543"/>
              <a:gd name="connsiteY10" fmla="*/ 76200 h 381000"/>
              <a:gd name="connsiteX11" fmla="*/ 707571 w 805543"/>
              <a:gd name="connsiteY11" fmla="*/ 54428 h 381000"/>
              <a:gd name="connsiteX12" fmla="*/ 805543 w 805543"/>
              <a:gd name="connsiteY12" fmla="*/ 10886 h 381000"/>
              <a:gd name="connsiteX13" fmla="*/ 805543 w 805543"/>
              <a:gd name="connsiteY1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543" h="381000">
                <a:moveTo>
                  <a:pt x="0" y="381000"/>
                </a:moveTo>
                <a:cubicBezTo>
                  <a:pt x="21771" y="373743"/>
                  <a:pt x="44006" y="367751"/>
                  <a:pt x="65314" y="359228"/>
                </a:cubicBezTo>
                <a:cubicBezTo>
                  <a:pt x="117735" y="338259"/>
                  <a:pt x="108041" y="332423"/>
                  <a:pt x="163286" y="304800"/>
                </a:cubicBezTo>
                <a:cubicBezTo>
                  <a:pt x="180687" y="296100"/>
                  <a:pt x="223209" y="287679"/>
                  <a:pt x="239486" y="283028"/>
                </a:cubicBezTo>
                <a:cubicBezTo>
                  <a:pt x="277247" y="272239"/>
                  <a:pt x="284366" y="265718"/>
                  <a:pt x="326571" y="250371"/>
                </a:cubicBezTo>
                <a:cubicBezTo>
                  <a:pt x="348139" y="242528"/>
                  <a:pt x="369382" y="233101"/>
                  <a:pt x="391886" y="228600"/>
                </a:cubicBezTo>
                <a:cubicBezTo>
                  <a:pt x="457566" y="215464"/>
                  <a:pt x="428762" y="223565"/>
                  <a:pt x="478971" y="206828"/>
                </a:cubicBezTo>
                <a:cubicBezTo>
                  <a:pt x="486228" y="199571"/>
                  <a:pt x="494332" y="193071"/>
                  <a:pt x="500743" y="185057"/>
                </a:cubicBezTo>
                <a:cubicBezTo>
                  <a:pt x="510999" y="172237"/>
                  <a:pt x="526762" y="139390"/>
                  <a:pt x="544286" y="130628"/>
                </a:cubicBezTo>
                <a:cubicBezTo>
                  <a:pt x="564812" y="120365"/>
                  <a:pt x="590505" y="121587"/>
                  <a:pt x="609600" y="108857"/>
                </a:cubicBezTo>
                <a:cubicBezTo>
                  <a:pt x="703199" y="46458"/>
                  <a:pt x="584769" y="121274"/>
                  <a:pt x="674914" y="76200"/>
                </a:cubicBezTo>
                <a:cubicBezTo>
                  <a:pt x="686616" y="70349"/>
                  <a:pt x="695616" y="59742"/>
                  <a:pt x="707571" y="54428"/>
                </a:cubicBezTo>
                <a:cubicBezTo>
                  <a:pt x="746374" y="37182"/>
                  <a:pt x="775980" y="40449"/>
                  <a:pt x="805543" y="10886"/>
                </a:cubicBezTo>
                <a:lnTo>
                  <a:pt x="805543" y="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flipH="1">
            <a:off x="2339449" y="1124693"/>
            <a:ext cx="326573" cy="541090"/>
          </a:xfrm>
          <a:custGeom>
            <a:avLst/>
            <a:gdLst>
              <a:gd name="connsiteX0" fmla="*/ 0 w 805543"/>
              <a:gd name="connsiteY0" fmla="*/ 381000 h 381000"/>
              <a:gd name="connsiteX1" fmla="*/ 65314 w 805543"/>
              <a:gd name="connsiteY1" fmla="*/ 359228 h 381000"/>
              <a:gd name="connsiteX2" fmla="*/ 163286 w 805543"/>
              <a:gd name="connsiteY2" fmla="*/ 304800 h 381000"/>
              <a:gd name="connsiteX3" fmla="*/ 239486 w 805543"/>
              <a:gd name="connsiteY3" fmla="*/ 283028 h 381000"/>
              <a:gd name="connsiteX4" fmla="*/ 326571 w 805543"/>
              <a:gd name="connsiteY4" fmla="*/ 250371 h 381000"/>
              <a:gd name="connsiteX5" fmla="*/ 391886 w 805543"/>
              <a:gd name="connsiteY5" fmla="*/ 228600 h 381000"/>
              <a:gd name="connsiteX6" fmla="*/ 478971 w 805543"/>
              <a:gd name="connsiteY6" fmla="*/ 206828 h 381000"/>
              <a:gd name="connsiteX7" fmla="*/ 500743 w 805543"/>
              <a:gd name="connsiteY7" fmla="*/ 185057 h 381000"/>
              <a:gd name="connsiteX8" fmla="*/ 544286 w 805543"/>
              <a:gd name="connsiteY8" fmla="*/ 130628 h 381000"/>
              <a:gd name="connsiteX9" fmla="*/ 609600 w 805543"/>
              <a:gd name="connsiteY9" fmla="*/ 108857 h 381000"/>
              <a:gd name="connsiteX10" fmla="*/ 674914 w 805543"/>
              <a:gd name="connsiteY10" fmla="*/ 76200 h 381000"/>
              <a:gd name="connsiteX11" fmla="*/ 707571 w 805543"/>
              <a:gd name="connsiteY11" fmla="*/ 54428 h 381000"/>
              <a:gd name="connsiteX12" fmla="*/ 805543 w 805543"/>
              <a:gd name="connsiteY12" fmla="*/ 10886 h 381000"/>
              <a:gd name="connsiteX13" fmla="*/ 805543 w 805543"/>
              <a:gd name="connsiteY1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543" h="381000">
                <a:moveTo>
                  <a:pt x="0" y="381000"/>
                </a:moveTo>
                <a:cubicBezTo>
                  <a:pt x="21771" y="373743"/>
                  <a:pt x="44006" y="367751"/>
                  <a:pt x="65314" y="359228"/>
                </a:cubicBezTo>
                <a:cubicBezTo>
                  <a:pt x="117735" y="338259"/>
                  <a:pt x="108041" y="332423"/>
                  <a:pt x="163286" y="304800"/>
                </a:cubicBezTo>
                <a:cubicBezTo>
                  <a:pt x="180687" y="296100"/>
                  <a:pt x="223209" y="287679"/>
                  <a:pt x="239486" y="283028"/>
                </a:cubicBezTo>
                <a:cubicBezTo>
                  <a:pt x="277247" y="272239"/>
                  <a:pt x="284366" y="265718"/>
                  <a:pt x="326571" y="250371"/>
                </a:cubicBezTo>
                <a:cubicBezTo>
                  <a:pt x="348139" y="242528"/>
                  <a:pt x="369382" y="233101"/>
                  <a:pt x="391886" y="228600"/>
                </a:cubicBezTo>
                <a:cubicBezTo>
                  <a:pt x="457566" y="215464"/>
                  <a:pt x="428762" y="223565"/>
                  <a:pt x="478971" y="206828"/>
                </a:cubicBezTo>
                <a:cubicBezTo>
                  <a:pt x="486228" y="199571"/>
                  <a:pt x="494332" y="193071"/>
                  <a:pt x="500743" y="185057"/>
                </a:cubicBezTo>
                <a:cubicBezTo>
                  <a:pt x="510999" y="172237"/>
                  <a:pt x="526762" y="139390"/>
                  <a:pt x="544286" y="130628"/>
                </a:cubicBezTo>
                <a:cubicBezTo>
                  <a:pt x="564812" y="120365"/>
                  <a:pt x="590505" y="121587"/>
                  <a:pt x="609600" y="108857"/>
                </a:cubicBezTo>
                <a:cubicBezTo>
                  <a:pt x="703199" y="46458"/>
                  <a:pt x="584769" y="121274"/>
                  <a:pt x="674914" y="76200"/>
                </a:cubicBezTo>
                <a:cubicBezTo>
                  <a:pt x="686616" y="70349"/>
                  <a:pt x="695616" y="59742"/>
                  <a:pt x="707571" y="54428"/>
                </a:cubicBezTo>
                <a:cubicBezTo>
                  <a:pt x="746374" y="37182"/>
                  <a:pt x="775980" y="40449"/>
                  <a:pt x="805543" y="10886"/>
                </a:cubicBezTo>
                <a:lnTo>
                  <a:pt x="805543" y="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176135" y="2384239"/>
            <a:ext cx="185086" cy="402771"/>
          </a:xfrm>
          <a:custGeom>
            <a:avLst/>
            <a:gdLst>
              <a:gd name="connsiteX0" fmla="*/ 185086 w 185086"/>
              <a:gd name="connsiteY0" fmla="*/ 0 h 402771"/>
              <a:gd name="connsiteX1" fmla="*/ 98000 w 185086"/>
              <a:gd name="connsiteY1" fmla="*/ 108857 h 402771"/>
              <a:gd name="connsiteX2" fmla="*/ 76229 w 185086"/>
              <a:gd name="connsiteY2" fmla="*/ 130629 h 402771"/>
              <a:gd name="connsiteX3" fmla="*/ 65343 w 185086"/>
              <a:gd name="connsiteY3" fmla="*/ 163286 h 402771"/>
              <a:gd name="connsiteX4" fmla="*/ 108886 w 185086"/>
              <a:gd name="connsiteY4" fmla="*/ 217714 h 402771"/>
              <a:gd name="connsiteX5" fmla="*/ 130657 w 185086"/>
              <a:gd name="connsiteY5" fmla="*/ 239486 h 402771"/>
              <a:gd name="connsiteX6" fmla="*/ 119772 w 185086"/>
              <a:gd name="connsiteY6" fmla="*/ 283029 h 402771"/>
              <a:gd name="connsiteX7" fmla="*/ 65343 w 185086"/>
              <a:gd name="connsiteY7" fmla="*/ 315686 h 402771"/>
              <a:gd name="connsiteX8" fmla="*/ 10914 w 185086"/>
              <a:gd name="connsiteY8" fmla="*/ 359229 h 402771"/>
              <a:gd name="connsiteX9" fmla="*/ 29 w 185086"/>
              <a:gd name="connsiteY9" fmla="*/ 402771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086" h="402771">
                <a:moveTo>
                  <a:pt x="185086" y="0"/>
                </a:moveTo>
                <a:cubicBezTo>
                  <a:pt x="139227" y="76433"/>
                  <a:pt x="167392" y="39465"/>
                  <a:pt x="98000" y="108857"/>
                </a:cubicBezTo>
                <a:lnTo>
                  <a:pt x="76229" y="130629"/>
                </a:lnTo>
                <a:cubicBezTo>
                  <a:pt x="72600" y="141515"/>
                  <a:pt x="65343" y="151811"/>
                  <a:pt x="65343" y="163286"/>
                </a:cubicBezTo>
                <a:cubicBezTo>
                  <a:pt x="65343" y="201272"/>
                  <a:pt x="83811" y="197653"/>
                  <a:pt x="108886" y="217714"/>
                </a:cubicBezTo>
                <a:cubicBezTo>
                  <a:pt x="116900" y="224125"/>
                  <a:pt x="123400" y="232229"/>
                  <a:pt x="130657" y="239486"/>
                </a:cubicBezTo>
                <a:cubicBezTo>
                  <a:pt x="127029" y="254000"/>
                  <a:pt x="126463" y="269648"/>
                  <a:pt x="119772" y="283029"/>
                </a:cubicBezTo>
                <a:cubicBezTo>
                  <a:pt x="105598" y="311377"/>
                  <a:pt x="90170" y="303272"/>
                  <a:pt x="65343" y="315686"/>
                </a:cubicBezTo>
                <a:cubicBezTo>
                  <a:pt x="37878" y="329419"/>
                  <a:pt x="31165" y="338978"/>
                  <a:pt x="10914" y="359229"/>
                </a:cubicBezTo>
                <a:cubicBezTo>
                  <a:pt x="-1118" y="395328"/>
                  <a:pt x="29" y="380412"/>
                  <a:pt x="29" y="402771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1990648" y="1393639"/>
            <a:ext cx="163744" cy="478971"/>
          </a:xfrm>
          <a:custGeom>
            <a:avLst/>
            <a:gdLst>
              <a:gd name="connsiteX0" fmla="*/ 163744 w 163744"/>
              <a:gd name="connsiteY0" fmla="*/ 478971 h 478971"/>
              <a:gd name="connsiteX1" fmla="*/ 141973 w 163744"/>
              <a:gd name="connsiteY1" fmla="*/ 391886 h 478971"/>
              <a:gd name="connsiteX2" fmla="*/ 120201 w 163744"/>
              <a:gd name="connsiteY2" fmla="*/ 370114 h 478971"/>
              <a:gd name="connsiteX3" fmla="*/ 44001 w 163744"/>
              <a:gd name="connsiteY3" fmla="*/ 348343 h 478971"/>
              <a:gd name="connsiteX4" fmla="*/ 109316 w 163744"/>
              <a:gd name="connsiteY4" fmla="*/ 239486 h 478971"/>
              <a:gd name="connsiteX5" fmla="*/ 98430 w 163744"/>
              <a:gd name="connsiteY5" fmla="*/ 163286 h 478971"/>
              <a:gd name="connsiteX6" fmla="*/ 54887 w 163744"/>
              <a:gd name="connsiteY6" fmla="*/ 152400 h 478971"/>
              <a:gd name="connsiteX7" fmla="*/ 44001 w 163744"/>
              <a:gd name="connsiteY7" fmla="*/ 119743 h 478971"/>
              <a:gd name="connsiteX8" fmla="*/ 33116 w 163744"/>
              <a:gd name="connsiteY8" fmla="*/ 32657 h 478971"/>
              <a:gd name="connsiteX9" fmla="*/ 459 w 163744"/>
              <a:gd name="connsiteY9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744" h="478971">
                <a:moveTo>
                  <a:pt x="163744" y="478971"/>
                </a:moveTo>
                <a:cubicBezTo>
                  <a:pt x="161402" y="467261"/>
                  <a:pt x="152016" y="408624"/>
                  <a:pt x="141973" y="391886"/>
                </a:cubicBezTo>
                <a:cubicBezTo>
                  <a:pt x="136692" y="383085"/>
                  <a:pt x="129580" y="374282"/>
                  <a:pt x="120201" y="370114"/>
                </a:cubicBezTo>
                <a:cubicBezTo>
                  <a:pt x="96061" y="359385"/>
                  <a:pt x="69401" y="355600"/>
                  <a:pt x="44001" y="348343"/>
                </a:cubicBezTo>
                <a:cubicBezTo>
                  <a:pt x="92134" y="252077"/>
                  <a:pt x="64594" y="284206"/>
                  <a:pt x="109316" y="239486"/>
                </a:cubicBezTo>
                <a:cubicBezTo>
                  <a:pt x="105687" y="214086"/>
                  <a:pt x="112029" y="185044"/>
                  <a:pt x="98430" y="163286"/>
                </a:cubicBezTo>
                <a:cubicBezTo>
                  <a:pt x="90501" y="150599"/>
                  <a:pt x="66570" y="161746"/>
                  <a:pt x="54887" y="152400"/>
                </a:cubicBezTo>
                <a:cubicBezTo>
                  <a:pt x="45927" y="145232"/>
                  <a:pt x="47630" y="130629"/>
                  <a:pt x="44001" y="119743"/>
                </a:cubicBezTo>
                <a:cubicBezTo>
                  <a:pt x="40373" y="90714"/>
                  <a:pt x="44997" y="59390"/>
                  <a:pt x="33116" y="32657"/>
                </a:cubicBezTo>
                <a:cubicBezTo>
                  <a:pt x="-6426" y="-56314"/>
                  <a:pt x="459" y="81178"/>
                  <a:pt x="459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3524075" y="1842203"/>
            <a:ext cx="491881" cy="204580"/>
          </a:xfrm>
          <a:custGeom>
            <a:avLst/>
            <a:gdLst>
              <a:gd name="connsiteX0" fmla="*/ 1917 w 382917"/>
              <a:gd name="connsiteY0" fmla="*/ 196837 h 196837"/>
              <a:gd name="connsiteX1" fmla="*/ 45460 w 382917"/>
              <a:gd name="connsiteY1" fmla="*/ 44437 h 196837"/>
              <a:gd name="connsiteX2" fmla="*/ 121660 w 382917"/>
              <a:gd name="connsiteY2" fmla="*/ 33551 h 196837"/>
              <a:gd name="connsiteX3" fmla="*/ 154317 w 382917"/>
              <a:gd name="connsiteY3" fmla="*/ 44437 h 196837"/>
              <a:gd name="connsiteX4" fmla="*/ 241403 w 382917"/>
              <a:gd name="connsiteY4" fmla="*/ 66208 h 196837"/>
              <a:gd name="connsiteX5" fmla="*/ 274060 w 382917"/>
              <a:gd name="connsiteY5" fmla="*/ 153294 h 196837"/>
              <a:gd name="connsiteX6" fmla="*/ 295832 w 382917"/>
              <a:gd name="connsiteY6" fmla="*/ 131523 h 196837"/>
              <a:gd name="connsiteX7" fmla="*/ 339374 w 382917"/>
              <a:gd name="connsiteY7" fmla="*/ 66208 h 196837"/>
              <a:gd name="connsiteX8" fmla="*/ 372032 w 382917"/>
              <a:gd name="connsiteY8" fmla="*/ 894 h 196837"/>
              <a:gd name="connsiteX9" fmla="*/ 382917 w 382917"/>
              <a:gd name="connsiteY9" fmla="*/ 894 h 19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2917" h="196837">
                <a:moveTo>
                  <a:pt x="1917" y="196837"/>
                </a:moveTo>
                <a:cubicBezTo>
                  <a:pt x="6666" y="139847"/>
                  <a:pt x="-21390" y="64492"/>
                  <a:pt x="45460" y="44437"/>
                </a:cubicBezTo>
                <a:cubicBezTo>
                  <a:pt x="70036" y="37064"/>
                  <a:pt x="96260" y="37180"/>
                  <a:pt x="121660" y="33551"/>
                </a:cubicBezTo>
                <a:cubicBezTo>
                  <a:pt x="132546" y="37180"/>
                  <a:pt x="143247" y="41418"/>
                  <a:pt x="154317" y="44437"/>
                </a:cubicBezTo>
                <a:cubicBezTo>
                  <a:pt x="183185" y="52310"/>
                  <a:pt x="241403" y="66208"/>
                  <a:pt x="241403" y="66208"/>
                </a:cubicBezTo>
                <a:cubicBezTo>
                  <a:pt x="242932" y="73854"/>
                  <a:pt x="250456" y="147393"/>
                  <a:pt x="274060" y="153294"/>
                </a:cubicBezTo>
                <a:cubicBezTo>
                  <a:pt x="284017" y="155783"/>
                  <a:pt x="289674" y="139734"/>
                  <a:pt x="295832" y="131523"/>
                </a:cubicBezTo>
                <a:cubicBezTo>
                  <a:pt x="311532" y="110590"/>
                  <a:pt x="339374" y="66208"/>
                  <a:pt x="339374" y="66208"/>
                </a:cubicBezTo>
                <a:cubicBezTo>
                  <a:pt x="348034" y="31570"/>
                  <a:pt x="342916" y="20305"/>
                  <a:pt x="372032" y="894"/>
                </a:cubicBezTo>
                <a:cubicBezTo>
                  <a:pt x="375051" y="-1119"/>
                  <a:pt x="379289" y="894"/>
                  <a:pt x="382917" y="894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3063348" y="2556163"/>
            <a:ext cx="283028" cy="185057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V="1">
            <a:off x="2818419" y="2449553"/>
            <a:ext cx="489859" cy="468085"/>
          </a:xfrm>
          <a:custGeom>
            <a:avLst/>
            <a:gdLst>
              <a:gd name="connsiteX0" fmla="*/ 0 w 805543"/>
              <a:gd name="connsiteY0" fmla="*/ 381000 h 381000"/>
              <a:gd name="connsiteX1" fmla="*/ 65314 w 805543"/>
              <a:gd name="connsiteY1" fmla="*/ 359228 h 381000"/>
              <a:gd name="connsiteX2" fmla="*/ 163286 w 805543"/>
              <a:gd name="connsiteY2" fmla="*/ 304800 h 381000"/>
              <a:gd name="connsiteX3" fmla="*/ 239486 w 805543"/>
              <a:gd name="connsiteY3" fmla="*/ 283028 h 381000"/>
              <a:gd name="connsiteX4" fmla="*/ 326571 w 805543"/>
              <a:gd name="connsiteY4" fmla="*/ 250371 h 381000"/>
              <a:gd name="connsiteX5" fmla="*/ 391886 w 805543"/>
              <a:gd name="connsiteY5" fmla="*/ 228600 h 381000"/>
              <a:gd name="connsiteX6" fmla="*/ 478971 w 805543"/>
              <a:gd name="connsiteY6" fmla="*/ 206828 h 381000"/>
              <a:gd name="connsiteX7" fmla="*/ 500743 w 805543"/>
              <a:gd name="connsiteY7" fmla="*/ 185057 h 381000"/>
              <a:gd name="connsiteX8" fmla="*/ 544286 w 805543"/>
              <a:gd name="connsiteY8" fmla="*/ 130628 h 381000"/>
              <a:gd name="connsiteX9" fmla="*/ 609600 w 805543"/>
              <a:gd name="connsiteY9" fmla="*/ 108857 h 381000"/>
              <a:gd name="connsiteX10" fmla="*/ 674914 w 805543"/>
              <a:gd name="connsiteY10" fmla="*/ 76200 h 381000"/>
              <a:gd name="connsiteX11" fmla="*/ 707571 w 805543"/>
              <a:gd name="connsiteY11" fmla="*/ 54428 h 381000"/>
              <a:gd name="connsiteX12" fmla="*/ 805543 w 805543"/>
              <a:gd name="connsiteY12" fmla="*/ 10886 h 381000"/>
              <a:gd name="connsiteX13" fmla="*/ 805543 w 805543"/>
              <a:gd name="connsiteY1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543" h="381000">
                <a:moveTo>
                  <a:pt x="0" y="381000"/>
                </a:moveTo>
                <a:cubicBezTo>
                  <a:pt x="21771" y="373743"/>
                  <a:pt x="44006" y="367751"/>
                  <a:pt x="65314" y="359228"/>
                </a:cubicBezTo>
                <a:cubicBezTo>
                  <a:pt x="117735" y="338259"/>
                  <a:pt x="108041" y="332423"/>
                  <a:pt x="163286" y="304800"/>
                </a:cubicBezTo>
                <a:cubicBezTo>
                  <a:pt x="180687" y="296100"/>
                  <a:pt x="223209" y="287679"/>
                  <a:pt x="239486" y="283028"/>
                </a:cubicBezTo>
                <a:cubicBezTo>
                  <a:pt x="277247" y="272239"/>
                  <a:pt x="284366" y="265718"/>
                  <a:pt x="326571" y="250371"/>
                </a:cubicBezTo>
                <a:cubicBezTo>
                  <a:pt x="348139" y="242528"/>
                  <a:pt x="369382" y="233101"/>
                  <a:pt x="391886" y="228600"/>
                </a:cubicBezTo>
                <a:cubicBezTo>
                  <a:pt x="457566" y="215464"/>
                  <a:pt x="428762" y="223565"/>
                  <a:pt x="478971" y="206828"/>
                </a:cubicBezTo>
                <a:cubicBezTo>
                  <a:pt x="486228" y="199571"/>
                  <a:pt x="494332" y="193071"/>
                  <a:pt x="500743" y="185057"/>
                </a:cubicBezTo>
                <a:cubicBezTo>
                  <a:pt x="510999" y="172237"/>
                  <a:pt x="526762" y="139390"/>
                  <a:pt x="544286" y="130628"/>
                </a:cubicBezTo>
                <a:cubicBezTo>
                  <a:pt x="564812" y="120365"/>
                  <a:pt x="590505" y="121587"/>
                  <a:pt x="609600" y="108857"/>
                </a:cubicBezTo>
                <a:cubicBezTo>
                  <a:pt x="703199" y="46458"/>
                  <a:pt x="584769" y="121274"/>
                  <a:pt x="674914" y="76200"/>
                </a:cubicBezTo>
                <a:cubicBezTo>
                  <a:pt x="686616" y="70349"/>
                  <a:pt x="695616" y="59742"/>
                  <a:pt x="707571" y="54428"/>
                </a:cubicBezTo>
                <a:cubicBezTo>
                  <a:pt x="746374" y="37182"/>
                  <a:pt x="775980" y="40449"/>
                  <a:pt x="805543" y="10886"/>
                </a:cubicBezTo>
                <a:lnTo>
                  <a:pt x="805543" y="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flipV="1">
            <a:off x="2110847" y="1486168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flipV="1">
            <a:off x="3457958" y="1413167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81308"/>
              </p:ext>
            </p:extLst>
          </p:nvPr>
        </p:nvGraphicFramePr>
        <p:xfrm>
          <a:off x="4677161" y="781093"/>
          <a:ext cx="2446510" cy="229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02">
                  <a:extLst>
                    <a:ext uri="{9D8B030D-6E8A-4147-A177-3AD203B41FA5}">
                      <a16:colId xmlns:a16="http://schemas.microsoft.com/office/drawing/2014/main" val="1194821860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3900933831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1726901743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2482982192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704096124"/>
                    </a:ext>
                  </a:extLst>
                </a:gridCol>
              </a:tblGrid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25697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41949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008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06044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871112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068514"/>
                  </a:ext>
                </a:extLst>
              </a:tr>
            </a:tbl>
          </a:graphicData>
        </a:graphic>
      </p:graphicFrame>
      <p:sp>
        <p:nvSpPr>
          <p:cNvPr id="47" name="Freeform 46"/>
          <p:cNvSpPr/>
          <p:nvPr/>
        </p:nvSpPr>
        <p:spPr>
          <a:xfrm>
            <a:off x="5105228" y="1586382"/>
            <a:ext cx="1502229" cy="856777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397001" y="1448065"/>
            <a:ext cx="511630" cy="217714"/>
          </a:xfrm>
          <a:custGeom>
            <a:avLst/>
            <a:gdLst>
              <a:gd name="connsiteX0" fmla="*/ 0 w 805543"/>
              <a:gd name="connsiteY0" fmla="*/ 381000 h 381000"/>
              <a:gd name="connsiteX1" fmla="*/ 65314 w 805543"/>
              <a:gd name="connsiteY1" fmla="*/ 359228 h 381000"/>
              <a:gd name="connsiteX2" fmla="*/ 163286 w 805543"/>
              <a:gd name="connsiteY2" fmla="*/ 304800 h 381000"/>
              <a:gd name="connsiteX3" fmla="*/ 239486 w 805543"/>
              <a:gd name="connsiteY3" fmla="*/ 283028 h 381000"/>
              <a:gd name="connsiteX4" fmla="*/ 326571 w 805543"/>
              <a:gd name="connsiteY4" fmla="*/ 250371 h 381000"/>
              <a:gd name="connsiteX5" fmla="*/ 391886 w 805543"/>
              <a:gd name="connsiteY5" fmla="*/ 228600 h 381000"/>
              <a:gd name="connsiteX6" fmla="*/ 478971 w 805543"/>
              <a:gd name="connsiteY6" fmla="*/ 206828 h 381000"/>
              <a:gd name="connsiteX7" fmla="*/ 500743 w 805543"/>
              <a:gd name="connsiteY7" fmla="*/ 185057 h 381000"/>
              <a:gd name="connsiteX8" fmla="*/ 544286 w 805543"/>
              <a:gd name="connsiteY8" fmla="*/ 130628 h 381000"/>
              <a:gd name="connsiteX9" fmla="*/ 609600 w 805543"/>
              <a:gd name="connsiteY9" fmla="*/ 108857 h 381000"/>
              <a:gd name="connsiteX10" fmla="*/ 674914 w 805543"/>
              <a:gd name="connsiteY10" fmla="*/ 76200 h 381000"/>
              <a:gd name="connsiteX11" fmla="*/ 707571 w 805543"/>
              <a:gd name="connsiteY11" fmla="*/ 54428 h 381000"/>
              <a:gd name="connsiteX12" fmla="*/ 805543 w 805543"/>
              <a:gd name="connsiteY12" fmla="*/ 10886 h 381000"/>
              <a:gd name="connsiteX13" fmla="*/ 805543 w 805543"/>
              <a:gd name="connsiteY1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543" h="381000">
                <a:moveTo>
                  <a:pt x="0" y="381000"/>
                </a:moveTo>
                <a:cubicBezTo>
                  <a:pt x="21771" y="373743"/>
                  <a:pt x="44006" y="367751"/>
                  <a:pt x="65314" y="359228"/>
                </a:cubicBezTo>
                <a:cubicBezTo>
                  <a:pt x="117735" y="338259"/>
                  <a:pt x="108041" y="332423"/>
                  <a:pt x="163286" y="304800"/>
                </a:cubicBezTo>
                <a:cubicBezTo>
                  <a:pt x="180687" y="296100"/>
                  <a:pt x="223209" y="287679"/>
                  <a:pt x="239486" y="283028"/>
                </a:cubicBezTo>
                <a:cubicBezTo>
                  <a:pt x="277247" y="272239"/>
                  <a:pt x="284366" y="265718"/>
                  <a:pt x="326571" y="250371"/>
                </a:cubicBezTo>
                <a:cubicBezTo>
                  <a:pt x="348139" y="242528"/>
                  <a:pt x="369382" y="233101"/>
                  <a:pt x="391886" y="228600"/>
                </a:cubicBezTo>
                <a:cubicBezTo>
                  <a:pt x="457566" y="215464"/>
                  <a:pt x="428762" y="223565"/>
                  <a:pt x="478971" y="206828"/>
                </a:cubicBezTo>
                <a:cubicBezTo>
                  <a:pt x="486228" y="199571"/>
                  <a:pt x="494332" y="193071"/>
                  <a:pt x="500743" y="185057"/>
                </a:cubicBezTo>
                <a:cubicBezTo>
                  <a:pt x="510999" y="172237"/>
                  <a:pt x="526762" y="139390"/>
                  <a:pt x="544286" y="130628"/>
                </a:cubicBezTo>
                <a:cubicBezTo>
                  <a:pt x="564812" y="120365"/>
                  <a:pt x="590505" y="121587"/>
                  <a:pt x="609600" y="108857"/>
                </a:cubicBezTo>
                <a:cubicBezTo>
                  <a:pt x="703199" y="46458"/>
                  <a:pt x="584769" y="121274"/>
                  <a:pt x="674914" y="76200"/>
                </a:cubicBezTo>
                <a:cubicBezTo>
                  <a:pt x="686616" y="70349"/>
                  <a:pt x="695616" y="59742"/>
                  <a:pt x="707571" y="54428"/>
                </a:cubicBezTo>
                <a:cubicBezTo>
                  <a:pt x="746374" y="37182"/>
                  <a:pt x="775980" y="40449"/>
                  <a:pt x="805543" y="10886"/>
                </a:cubicBezTo>
                <a:lnTo>
                  <a:pt x="805543" y="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flipH="1">
            <a:off x="5428171" y="1124690"/>
            <a:ext cx="326573" cy="541090"/>
          </a:xfrm>
          <a:custGeom>
            <a:avLst/>
            <a:gdLst>
              <a:gd name="connsiteX0" fmla="*/ 0 w 805543"/>
              <a:gd name="connsiteY0" fmla="*/ 381000 h 381000"/>
              <a:gd name="connsiteX1" fmla="*/ 65314 w 805543"/>
              <a:gd name="connsiteY1" fmla="*/ 359228 h 381000"/>
              <a:gd name="connsiteX2" fmla="*/ 163286 w 805543"/>
              <a:gd name="connsiteY2" fmla="*/ 304800 h 381000"/>
              <a:gd name="connsiteX3" fmla="*/ 239486 w 805543"/>
              <a:gd name="connsiteY3" fmla="*/ 283028 h 381000"/>
              <a:gd name="connsiteX4" fmla="*/ 326571 w 805543"/>
              <a:gd name="connsiteY4" fmla="*/ 250371 h 381000"/>
              <a:gd name="connsiteX5" fmla="*/ 391886 w 805543"/>
              <a:gd name="connsiteY5" fmla="*/ 228600 h 381000"/>
              <a:gd name="connsiteX6" fmla="*/ 478971 w 805543"/>
              <a:gd name="connsiteY6" fmla="*/ 206828 h 381000"/>
              <a:gd name="connsiteX7" fmla="*/ 500743 w 805543"/>
              <a:gd name="connsiteY7" fmla="*/ 185057 h 381000"/>
              <a:gd name="connsiteX8" fmla="*/ 544286 w 805543"/>
              <a:gd name="connsiteY8" fmla="*/ 130628 h 381000"/>
              <a:gd name="connsiteX9" fmla="*/ 609600 w 805543"/>
              <a:gd name="connsiteY9" fmla="*/ 108857 h 381000"/>
              <a:gd name="connsiteX10" fmla="*/ 674914 w 805543"/>
              <a:gd name="connsiteY10" fmla="*/ 76200 h 381000"/>
              <a:gd name="connsiteX11" fmla="*/ 707571 w 805543"/>
              <a:gd name="connsiteY11" fmla="*/ 54428 h 381000"/>
              <a:gd name="connsiteX12" fmla="*/ 805543 w 805543"/>
              <a:gd name="connsiteY12" fmla="*/ 10886 h 381000"/>
              <a:gd name="connsiteX13" fmla="*/ 805543 w 805543"/>
              <a:gd name="connsiteY1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543" h="381000">
                <a:moveTo>
                  <a:pt x="0" y="381000"/>
                </a:moveTo>
                <a:cubicBezTo>
                  <a:pt x="21771" y="373743"/>
                  <a:pt x="44006" y="367751"/>
                  <a:pt x="65314" y="359228"/>
                </a:cubicBezTo>
                <a:cubicBezTo>
                  <a:pt x="117735" y="338259"/>
                  <a:pt x="108041" y="332423"/>
                  <a:pt x="163286" y="304800"/>
                </a:cubicBezTo>
                <a:cubicBezTo>
                  <a:pt x="180687" y="296100"/>
                  <a:pt x="223209" y="287679"/>
                  <a:pt x="239486" y="283028"/>
                </a:cubicBezTo>
                <a:cubicBezTo>
                  <a:pt x="277247" y="272239"/>
                  <a:pt x="284366" y="265718"/>
                  <a:pt x="326571" y="250371"/>
                </a:cubicBezTo>
                <a:cubicBezTo>
                  <a:pt x="348139" y="242528"/>
                  <a:pt x="369382" y="233101"/>
                  <a:pt x="391886" y="228600"/>
                </a:cubicBezTo>
                <a:cubicBezTo>
                  <a:pt x="457566" y="215464"/>
                  <a:pt x="428762" y="223565"/>
                  <a:pt x="478971" y="206828"/>
                </a:cubicBezTo>
                <a:cubicBezTo>
                  <a:pt x="486228" y="199571"/>
                  <a:pt x="494332" y="193071"/>
                  <a:pt x="500743" y="185057"/>
                </a:cubicBezTo>
                <a:cubicBezTo>
                  <a:pt x="510999" y="172237"/>
                  <a:pt x="526762" y="139390"/>
                  <a:pt x="544286" y="130628"/>
                </a:cubicBezTo>
                <a:cubicBezTo>
                  <a:pt x="564812" y="120365"/>
                  <a:pt x="590505" y="121587"/>
                  <a:pt x="609600" y="108857"/>
                </a:cubicBezTo>
                <a:cubicBezTo>
                  <a:pt x="703199" y="46458"/>
                  <a:pt x="584769" y="121274"/>
                  <a:pt x="674914" y="76200"/>
                </a:cubicBezTo>
                <a:cubicBezTo>
                  <a:pt x="686616" y="70349"/>
                  <a:pt x="695616" y="59742"/>
                  <a:pt x="707571" y="54428"/>
                </a:cubicBezTo>
                <a:cubicBezTo>
                  <a:pt x="746374" y="37182"/>
                  <a:pt x="775980" y="40449"/>
                  <a:pt x="805543" y="10886"/>
                </a:cubicBezTo>
                <a:lnTo>
                  <a:pt x="805543" y="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264857" y="2384236"/>
            <a:ext cx="185086" cy="402771"/>
          </a:xfrm>
          <a:custGeom>
            <a:avLst/>
            <a:gdLst>
              <a:gd name="connsiteX0" fmla="*/ 185086 w 185086"/>
              <a:gd name="connsiteY0" fmla="*/ 0 h 402771"/>
              <a:gd name="connsiteX1" fmla="*/ 98000 w 185086"/>
              <a:gd name="connsiteY1" fmla="*/ 108857 h 402771"/>
              <a:gd name="connsiteX2" fmla="*/ 76229 w 185086"/>
              <a:gd name="connsiteY2" fmla="*/ 130629 h 402771"/>
              <a:gd name="connsiteX3" fmla="*/ 65343 w 185086"/>
              <a:gd name="connsiteY3" fmla="*/ 163286 h 402771"/>
              <a:gd name="connsiteX4" fmla="*/ 108886 w 185086"/>
              <a:gd name="connsiteY4" fmla="*/ 217714 h 402771"/>
              <a:gd name="connsiteX5" fmla="*/ 130657 w 185086"/>
              <a:gd name="connsiteY5" fmla="*/ 239486 h 402771"/>
              <a:gd name="connsiteX6" fmla="*/ 119772 w 185086"/>
              <a:gd name="connsiteY6" fmla="*/ 283029 h 402771"/>
              <a:gd name="connsiteX7" fmla="*/ 65343 w 185086"/>
              <a:gd name="connsiteY7" fmla="*/ 315686 h 402771"/>
              <a:gd name="connsiteX8" fmla="*/ 10914 w 185086"/>
              <a:gd name="connsiteY8" fmla="*/ 359229 h 402771"/>
              <a:gd name="connsiteX9" fmla="*/ 29 w 185086"/>
              <a:gd name="connsiteY9" fmla="*/ 402771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086" h="402771">
                <a:moveTo>
                  <a:pt x="185086" y="0"/>
                </a:moveTo>
                <a:cubicBezTo>
                  <a:pt x="139227" y="76433"/>
                  <a:pt x="167392" y="39465"/>
                  <a:pt x="98000" y="108857"/>
                </a:cubicBezTo>
                <a:lnTo>
                  <a:pt x="76229" y="130629"/>
                </a:lnTo>
                <a:cubicBezTo>
                  <a:pt x="72600" y="141515"/>
                  <a:pt x="65343" y="151811"/>
                  <a:pt x="65343" y="163286"/>
                </a:cubicBezTo>
                <a:cubicBezTo>
                  <a:pt x="65343" y="201272"/>
                  <a:pt x="83811" y="197653"/>
                  <a:pt x="108886" y="217714"/>
                </a:cubicBezTo>
                <a:cubicBezTo>
                  <a:pt x="116900" y="224125"/>
                  <a:pt x="123400" y="232229"/>
                  <a:pt x="130657" y="239486"/>
                </a:cubicBezTo>
                <a:cubicBezTo>
                  <a:pt x="127029" y="254000"/>
                  <a:pt x="126463" y="269648"/>
                  <a:pt x="119772" y="283029"/>
                </a:cubicBezTo>
                <a:cubicBezTo>
                  <a:pt x="105598" y="311377"/>
                  <a:pt x="90170" y="303272"/>
                  <a:pt x="65343" y="315686"/>
                </a:cubicBezTo>
                <a:cubicBezTo>
                  <a:pt x="37878" y="329419"/>
                  <a:pt x="31165" y="338978"/>
                  <a:pt x="10914" y="359229"/>
                </a:cubicBezTo>
                <a:cubicBezTo>
                  <a:pt x="-1118" y="395328"/>
                  <a:pt x="29" y="380412"/>
                  <a:pt x="29" y="402771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079370" y="1393636"/>
            <a:ext cx="163744" cy="478971"/>
          </a:xfrm>
          <a:custGeom>
            <a:avLst/>
            <a:gdLst>
              <a:gd name="connsiteX0" fmla="*/ 163744 w 163744"/>
              <a:gd name="connsiteY0" fmla="*/ 478971 h 478971"/>
              <a:gd name="connsiteX1" fmla="*/ 141973 w 163744"/>
              <a:gd name="connsiteY1" fmla="*/ 391886 h 478971"/>
              <a:gd name="connsiteX2" fmla="*/ 120201 w 163744"/>
              <a:gd name="connsiteY2" fmla="*/ 370114 h 478971"/>
              <a:gd name="connsiteX3" fmla="*/ 44001 w 163744"/>
              <a:gd name="connsiteY3" fmla="*/ 348343 h 478971"/>
              <a:gd name="connsiteX4" fmla="*/ 109316 w 163744"/>
              <a:gd name="connsiteY4" fmla="*/ 239486 h 478971"/>
              <a:gd name="connsiteX5" fmla="*/ 98430 w 163744"/>
              <a:gd name="connsiteY5" fmla="*/ 163286 h 478971"/>
              <a:gd name="connsiteX6" fmla="*/ 54887 w 163744"/>
              <a:gd name="connsiteY6" fmla="*/ 152400 h 478971"/>
              <a:gd name="connsiteX7" fmla="*/ 44001 w 163744"/>
              <a:gd name="connsiteY7" fmla="*/ 119743 h 478971"/>
              <a:gd name="connsiteX8" fmla="*/ 33116 w 163744"/>
              <a:gd name="connsiteY8" fmla="*/ 32657 h 478971"/>
              <a:gd name="connsiteX9" fmla="*/ 459 w 163744"/>
              <a:gd name="connsiteY9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744" h="478971">
                <a:moveTo>
                  <a:pt x="163744" y="478971"/>
                </a:moveTo>
                <a:cubicBezTo>
                  <a:pt x="161402" y="467261"/>
                  <a:pt x="152016" y="408624"/>
                  <a:pt x="141973" y="391886"/>
                </a:cubicBezTo>
                <a:cubicBezTo>
                  <a:pt x="136692" y="383085"/>
                  <a:pt x="129580" y="374282"/>
                  <a:pt x="120201" y="370114"/>
                </a:cubicBezTo>
                <a:cubicBezTo>
                  <a:pt x="96061" y="359385"/>
                  <a:pt x="69401" y="355600"/>
                  <a:pt x="44001" y="348343"/>
                </a:cubicBezTo>
                <a:cubicBezTo>
                  <a:pt x="92134" y="252077"/>
                  <a:pt x="64594" y="284206"/>
                  <a:pt x="109316" y="239486"/>
                </a:cubicBezTo>
                <a:cubicBezTo>
                  <a:pt x="105687" y="214086"/>
                  <a:pt x="112029" y="185044"/>
                  <a:pt x="98430" y="163286"/>
                </a:cubicBezTo>
                <a:cubicBezTo>
                  <a:pt x="90501" y="150599"/>
                  <a:pt x="66570" y="161746"/>
                  <a:pt x="54887" y="152400"/>
                </a:cubicBezTo>
                <a:cubicBezTo>
                  <a:pt x="45927" y="145232"/>
                  <a:pt x="47630" y="130629"/>
                  <a:pt x="44001" y="119743"/>
                </a:cubicBezTo>
                <a:cubicBezTo>
                  <a:pt x="40373" y="90714"/>
                  <a:pt x="44997" y="59390"/>
                  <a:pt x="33116" y="32657"/>
                </a:cubicBezTo>
                <a:cubicBezTo>
                  <a:pt x="-6426" y="-56314"/>
                  <a:pt x="459" y="81178"/>
                  <a:pt x="459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6612797" y="1842200"/>
            <a:ext cx="491881" cy="204580"/>
          </a:xfrm>
          <a:custGeom>
            <a:avLst/>
            <a:gdLst>
              <a:gd name="connsiteX0" fmla="*/ 1917 w 382917"/>
              <a:gd name="connsiteY0" fmla="*/ 196837 h 196837"/>
              <a:gd name="connsiteX1" fmla="*/ 45460 w 382917"/>
              <a:gd name="connsiteY1" fmla="*/ 44437 h 196837"/>
              <a:gd name="connsiteX2" fmla="*/ 121660 w 382917"/>
              <a:gd name="connsiteY2" fmla="*/ 33551 h 196837"/>
              <a:gd name="connsiteX3" fmla="*/ 154317 w 382917"/>
              <a:gd name="connsiteY3" fmla="*/ 44437 h 196837"/>
              <a:gd name="connsiteX4" fmla="*/ 241403 w 382917"/>
              <a:gd name="connsiteY4" fmla="*/ 66208 h 196837"/>
              <a:gd name="connsiteX5" fmla="*/ 274060 w 382917"/>
              <a:gd name="connsiteY5" fmla="*/ 153294 h 196837"/>
              <a:gd name="connsiteX6" fmla="*/ 295832 w 382917"/>
              <a:gd name="connsiteY6" fmla="*/ 131523 h 196837"/>
              <a:gd name="connsiteX7" fmla="*/ 339374 w 382917"/>
              <a:gd name="connsiteY7" fmla="*/ 66208 h 196837"/>
              <a:gd name="connsiteX8" fmla="*/ 372032 w 382917"/>
              <a:gd name="connsiteY8" fmla="*/ 894 h 196837"/>
              <a:gd name="connsiteX9" fmla="*/ 382917 w 382917"/>
              <a:gd name="connsiteY9" fmla="*/ 894 h 19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2917" h="196837">
                <a:moveTo>
                  <a:pt x="1917" y="196837"/>
                </a:moveTo>
                <a:cubicBezTo>
                  <a:pt x="6666" y="139847"/>
                  <a:pt x="-21390" y="64492"/>
                  <a:pt x="45460" y="44437"/>
                </a:cubicBezTo>
                <a:cubicBezTo>
                  <a:pt x="70036" y="37064"/>
                  <a:pt x="96260" y="37180"/>
                  <a:pt x="121660" y="33551"/>
                </a:cubicBezTo>
                <a:cubicBezTo>
                  <a:pt x="132546" y="37180"/>
                  <a:pt x="143247" y="41418"/>
                  <a:pt x="154317" y="44437"/>
                </a:cubicBezTo>
                <a:cubicBezTo>
                  <a:pt x="183185" y="52310"/>
                  <a:pt x="241403" y="66208"/>
                  <a:pt x="241403" y="66208"/>
                </a:cubicBezTo>
                <a:cubicBezTo>
                  <a:pt x="242932" y="73854"/>
                  <a:pt x="250456" y="147393"/>
                  <a:pt x="274060" y="153294"/>
                </a:cubicBezTo>
                <a:cubicBezTo>
                  <a:pt x="284017" y="155783"/>
                  <a:pt x="289674" y="139734"/>
                  <a:pt x="295832" y="131523"/>
                </a:cubicBezTo>
                <a:cubicBezTo>
                  <a:pt x="311532" y="110590"/>
                  <a:pt x="339374" y="66208"/>
                  <a:pt x="339374" y="66208"/>
                </a:cubicBezTo>
                <a:cubicBezTo>
                  <a:pt x="348034" y="31570"/>
                  <a:pt x="342916" y="20305"/>
                  <a:pt x="372032" y="894"/>
                </a:cubicBezTo>
                <a:cubicBezTo>
                  <a:pt x="375051" y="-1119"/>
                  <a:pt x="379289" y="894"/>
                  <a:pt x="382917" y="894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6152070" y="2556160"/>
            <a:ext cx="283028" cy="185057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 flipV="1">
            <a:off x="5907141" y="2449550"/>
            <a:ext cx="489859" cy="468085"/>
          </a:xfrm>
          <a:custGeom>
            <a:avLst/>
            <a:gdLst>
              <a:gd name="connsiteX0" fmla="*/ 0 w 805543"/>
              <a:gd name="connsiteY0" fmla="*/ 381000 h 381000"/>
              <a:gd name="connsiteX1" fmla="*/ 65314 w 805543"/>
              <a:gd name="connsiteY1" fmla="*/ 359228 h 381000"/>
              <a:gd name="connsiteX2" fmla="*/ 163286 w 805543"/>
              <a:gd name="connsiteY2" fmla="*/ 304800 h 381000"/>
              <a:gd name="connsiteX3" fmla="*/ 239486 w 805543"/>
              <a:gd name="connsiteY3" fmla="*/ 283028 h 381000"/>
              <a:gd name="connsiteX4" fmla="*/ 326571 w 805543"/>
              <a:gd name="connsiteY4" fmla="*/ 250371 h 381000"/>
              <a:gd name="connsiteX5" fmla="*/ 391886 w 805543"/>
              <a:gd name="connsiteY5" fmla="*/ 228600 h 381000"/>
              <a:gd name="connsiteX6" fmla="*/ 478971 w 805543"/>
              <a:gd name="connsiteY6" fmla="*/ 206828 h 381000"/>
              <a:gd name="connsiteX7" fmla="*/ 500743 w 805543"/>
              <a:gd name="connsiteY7" fmla="*/ 185057 h 381000"/>
              <a:gd name="connsiteX8" fmla="*/ 544286 w 805543"/>
              <a:gd name="connsiteY8" fmla="*/ 130628 h 381000"/>
              <a:gd name="connsiteX9" fmla="*/ 609600 w 805543"/>
              <a:gd name="connsiteY9" fmla="*/ 108857 h 381000"/>
              <a:gd name="connsiteX10" fmla="*/ 674914 w 805543"/>
              <a:gd name="connsiteY10" fmla="*/ 76200 h 381000"/>
              <a:gd name="connsiteX11" fmla="*/ 707571 w 805543"/>
              <a:gd name="connsiteY11" fmla="*/ 54428 h 381000"/>
              <a:gd name="connsiteX12" fmla="*/ 805543 w 805543"/>
              <a:gd name="connsiteY12" fmla="*/ 10886 h 381000"/>
              <a:gd name="connsiteX13" fmla="*/ 805543 w 805543"/>
              <a:gd name="connsiteY1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543" h="381000">
                <a:moveTo>
                  <a:pt x="0" y="381000"/>
                </a:moveTo>
                <a:cubicBezTo>
                  <a:pt x="21771" y="373743"/>
                  <a:pt x="44006" y="367751"/>
                  <a:pt x="65314" y="359228"/>
                </a:cubicBezTo>
                <a:cubicBezTo>
                  <a:pt x="117735" y="338259"/>
                  <a:pt x="108041" y="332423"/>
                  <a:pt x="163286" y="304800"/>
                </a:cubicBezTo>
                <a:cubicBezTo>
                  <a:pt x="180687" y="296100"/>
                  <a:pt x="223209" y="287679"/>
                  <a:pt x="239486" y="283028"/>
                </a:cubicBezTo>
                <a:cubicBezTo>
                  <a:pt x="277247" y="272239"/>
                  <a:pt x="284366" y="265718"/>
                  <a:pt x="326571" y="250371"/>
                </a:cubicBezTo>
                <a:cubicBezTo>
                  <a:pt x="348139" y="242528"/>
                  <a:pt x="369382" y="233101"/>
                  <a:pt x="391886" y="228600"/>
                </a:cubicBezTo>
                <a:cubicBezTo>
                  <a:pt x="457566" y="215464"/>
                  <a:pt x="428762" y="223565"/>
                  <a:pt x="478971" y="206828"/>
                </a:cubicBezTo>
                <a:cubicBezTo>
                  <a:pt x="486228" y="199571"/>
                  <a:pt x="494332" y="193071"/>
                  <a:pt x="500743" y="185057"/>
                </a:cubicBezTo>
                <a:cubicBezTo>
                  <a:pt x="510999" y="172237"/>
                  <a:pt x="526762" y="139390"/>
                  <a:pt x="544286" y="130628"/>
                </a:cubicBezTo>
                <a:cubicBezTo>
                  <a:pt x="564812" y="120365"/>
                  <a:pt x="590505" y="121587"/>
                  <a:pt x="609600" y="108857"/>
                </a:cubicBezTo>
                <a:cubicBezTo>
                  <a:pt x="703199" y="46458"/>
                  <a:pt x="584769" y="121274"/>
                  <a:pt x="674914" y="76200"/>
                </a:cubicBezTo>
                <a:cubicBezTo>
                  <a:pt x="686616" y="70349"/>
                  <a:pt x="695616" y="59742"/>
                  <a:pt x="707571" y="54428"/>
                </a:cubicBezTo>
                <a:cubicBezTo>
                  <a:pt x="746374" y="37182"/>
                  <a:pt x="775980" y="40449"/>
                  <a:pt x="805543" y="10886"/>
                </a:cubicBezTo>
                <a:lnTo>
                  <a:pt x="805543" y="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flipV="1">
            <a:off x="5199569" y="1486165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V="1">
            <a:off x="6546680" y="1413164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39455"/>
              </p:ext>
            </p:extLst>
          </p:nvPr>
        </p:nvGraphicFramePr>
        <p:xfrm>
          <a:off x="1588439" y="3502098"/>
          <a:ext cx="2446510" cy="229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02">
                  <a:extLst>
                    <a:ext uri="{9D8B030D-6E8A-4147-A177-3AD203B41FA5}">
                      <a16:colId xmlns:a16="http://schemas.microsoft.com/office/drawing/2014/main" val="1194821860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3900933831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1726901743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2482982192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704096124"/>
                    </a:ext>
                  </a:extLst>
                </a:gridCol>
              </a:tblGrid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25697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41949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008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06044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871112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068514"/>
                  </a:ext>
                </a:extLst>
              </a:tr>
            </a:tbl>
          </a:graphicData>
        </a:graphic>
      </p:graphicFrame>
      <p:sp>
        <p:nvSpPr>
          <p:cNvPr id="60" name="Freeform 59"/>
          <p:cNvSpPr/>
          <p:nvPr/>
        </p:nvSpPr>
        <p:spPr>
          <a:xfrm>
            <a:off x="2016506" y="4307387"/>
            <a:ext cx="1502229" cy="856777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81259"/>
              </p:ext>
            </p:extLst>
          </p:nvPr>
        </p:nvGraphicFramePr>
        <p:xfrm>
          <a:off x="4677161" y="3509261"/>
          <a:ext cx="2446510" cy="229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02">
                  <a:extLst>
                    <a:ext uri="{9D8B030D-6E8A-4147-A177-3AD203B41FA5}">
                      <a16:colId xmlns:a16="http://schemas.microsoft.com/office/drawing/2014/main" val="1194821860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3900933831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1726901743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2482982192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704096124"/>
                    </a:ext>
                  </a:extLst>
                </a:gridCol>
              </a:tblGrid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25697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41949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008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06044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871112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068514"/>
                  </a:ext>
                </a:extLst>
              </a:tr>
            </a:tbl>
          </a:graphicData>
        </a:graphic>
      </p:graphicFrame>
      <p:sp>
        <p:nvSpPr>
          <p:cNvPr id="71" name="Freeform 70"/>
          <p:cNvSpPr/>
          <p:nvPr/>
        </p:nvSpPr>
        <p:spPr>
          <a:xfrm>
            <a:off x="5105228" y="4314550"/>
            <a:ext cx="1502229" cy="856777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999123" y="524516"/>
            <a:ext cx="3625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connected, terrestrially isolated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55049" y="3247407"/>
            <a:ext cx="3625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and terrestrially isolated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87845" y="3247407"/>
            <a:ext cx="3625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isolated, terrestrially connected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95498"/>
              </p:ext>
            </p:extLst>
          </p:nvPr>
        </p:nvGraphicFramePr>
        <p:xfrm>
          <a:off x="7938088" y="398883"/>
          <a:ext cx="978604" cy="38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02">
                  <a:extLst>
                    <a:ext uri="{9D8B030D-6E8A-4147-A177-3AD203B41FA5}">
                      <a16:colId xmlns:a16="http://schemas.microsoft.com/office/drawing/2014/main" val="1040080014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2883298325"/>
                    </a:ext>
                  </a:extLst>
                </a:gridCol>
              </a:tblGrid>
              <a:tr h="38221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298099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7842989" y="137273"/>
            <a:ext cx="1420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Movement cost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43771" y="524554"/>
            <a:ext cx="3625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and terrestrially connected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1" t="11636" r="4823" b="17212"/>
          <a:stretch/>
        </p:blipFill>
        <p:spPr>
          <a:xfrm>
            <a:off x="1961799" y="781396"/>
            <a:ext cx="4729941" cy="487957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1839686" y="5771008"/>
            <a:ext cx="5072743" cy="17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843717" y="340808"/>
            <a:ext cx="7718" cy="5448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2078" y="579783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Terrestrial connectivity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-1751807" y="3020519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 connectivity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53816" y="442299"/>
            <a:ext cx="2248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connected, terrestrially isolated lake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831571" y="3079886"/>
            <a:ext cx="5004658" cy="1580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4322978" y="658980"/>
            <a:ext cx="1603" cy="51299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953816" y="3070188"/>
            <a:ext cx="2248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and terrestrially isolated lake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44071" y="3065777"/>
            <a:ext cx="2248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isolated,  terrestrially connected lake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35008" y="443684"/>
            <a:ext cx="2248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and terrestrially connected lake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Freeform 63"/>
          <p:cNvSpPr/>
          <p:nvPr/>
        </p:nvSpPr>
        <p:spPr>
          <a:xfrm flipV="1">
            <a:off x="6082176" y="1842321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21136867" flipV="1">
            <a:off x="4862108" y="1768575"/>
            <a:ext cx="503103" cy="147490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flipH="1" flipV="1">
            <a:off x="5641043" y="1100921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flipH="1" flipV="1">
            <a:off x="5592811" y="1895592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939990" y="1873405"/>
            <a:ext cx="602166" cy="1070517"/>
          </a:xfrm>
          <a:custGeom>
            <a:avLst/>
            <a:gdLst>
              <a:gd name="connsiteX0" fmla="*/ 602166 w 602166"/>
              <a:gd name="connsiteY0" fmla="*/ 0 h 1070517"/>
              <a:gd name="connsiteX1" fmla="*/ 535259 w 602166"/>
              <a:gd name="connsiteY1" fmla="*/ 33454 h 1070517"/>
              <a:gd name="connsiteX2" fmla="*/ 512956 w 602166"/>
              <a:gd name="connsiteY2" fmla="*/ 55756 h 1070517"/>
              <a:gd name="connsiteX3" fmla="*/ 468351 w 602166"/>
              <a:gd name="connsiteY3" fmla="*/ 66907 h 1070517"/>
              <a:gd name="connsiteX4" fmla="*/ 446049 w 602166"/>
              <a:gd name="connsiteY4" fmla="*/ 89210 h 1070517"/>
              <a:gd name="connsiteX5" fmla="*/ 434898 w 602166"/>
              <a:gd name="connsiteY5" fmla="*/ 122663 h 1070517"/>
              <a:gd name="connsiteX6" fmla="*/ 401444 w 602166"/>
              <a:gd name="connsiteY6" fmla="*/ 133815 h 1070517"/>
              <a:gd name="connsiteX7" fmla="*/ 367990 w 602166"/>
              <a:gd name="connsiteY7" fmla="*/ 156117 h 1070517"/>
              <a:gd name="connsiteX8" fmla="*/ 301083 w 602166"/>
              <a:gd name="connsiteY8" fmla="*/ 245327 h 1070517"/>
              <a:gd name="connsiteX9" fmla="*/ 312234 w 602166"/>
              <a:gd name="connsiteY9" fmla="*/ 278780 h 1070517"/>
              <a:gd name="connsiteX10" fmla="*/ 301083 w 602166"/>
              <a:gd name="connsiteY10" fmla="*/ 312234 h 1070517"/>
              <a:gd name="connsiteX11" fmla="*/ 278781 w 602166"/>
              <a:gd name="connsiteY11" fmla="*/ 345688 h 1070517"/>
              <a:gd name="connsiteX12" fmla="*/ 245327 w 602166"/>
              <a:gd name="connsiteY12" fmla="*/ 401444 h 1070517"/>
              <a:gd name="connsiteX13" fmla="*/ 211873 w 602166"/>
              <a:gd name="connsiteY13" fmla="*/ 412595 h 1070517"/>
              <a:gd name="connsiteX14" fmla="*/ 156117 w 602166"/>
              <a:gd name="connsiteY14" fmla="*/ 457200 h 1070517"/>
              <a:gd name="connsiteX15" fmla="*/ 111512 w 602166"/>
              <a:gd name="connsiteY15" fmla="*/ 524107 h 1070517"/>
              <a:gd name="connsiteX16" fmla="*/ 100361 w 602166"/>
              <a:gd name="connsiteY16" fmla="*/ 613317 h 1070517"/>
              <a:gd name="connsiteX17" fmla="*/ 78059 w 602166"/>
              <a:gd name="connsiteY17" fmla="*/ 691375 h 1070517"/>
              <a:gd name="connsiteX18" fmla="*/ 66908 w 602166"/>
              <a:gd name="connsiteY18" fmla="*/ 780585 h 1070517"/>
              <a:gd name="connsiteX19" fmla="*/ 55756 w 602166"/>
              <a:gd name="connsiteY19" fmla="*/ 814039 h 1070517"/>
              <a:gd name="connsiteX20" fmla="*/ 44605 w 602166"/>
              <a:gd name="connsiteY20" fmla="*/ 892097 h 1070517"/>
              <a:gd name="connsiteX21" fmla="*/ 22303 w 602166"/>
              <a:gd name="connsiteY21" fmla="*/ 959005 h 1070517"/>
              <a:gd name="connsiteX22" fmla="*/ 0 w 602166"/>
              <a:gd name="connsiteY22" fmla="*/ 1048215 h 1070517"/>
              <a:gd name="connsiteX23" fmla="*/ 22303 w 602166"/>
              <a:gd name="connsiteY23" fmla="*/ 1070517 h 107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166" h="1070517">
                <a:moveTo>
                  <a:pt x="602166" y="0"/>
                </a:moveTo>
                <a:cubicBezTo>
                  <a:pt x="579864" y="11151"/>
                  <a:pt x="556404" y="20239"/>
                  <a:pt x="535259" y="33454"/>
                </a:cubicBezTo>
                <a:cubicBezTo>
                  <a:pt x="526344" y="39026"/>
                  <a:pt x="522360" y="51054"/>
                  <a:pt x="512956" y="55756"/>
                </a:cubicBezTo>
                <a:cubicBezTo>
                  <a:pt x="499248" y="62610"/>
                  <a:pt x="483219" y="63190"/>
                  <a:pt x="468351" y="66907"/>
                </a:cubicBezTo>
                <a:cubicBezTo>
                  <a:pt x="460917" y="74341"/>
                  <a:pt x="451458" y="80195"/>
                  <a:pt x="446049" y="89210"/>
                </a:cubicBezTo>
                <a:cubicBezTo>
                  <a:pt x="440002" y="99289"/>
                  <a:pt x="443209" y="114352"/>
                  <a:pt x="434898" y="122663"/>
                </a:cubicBezTo>
                <a:cubicBezTo>
                  <a:pt x="426586" y="130975"/>
                  <a:pt x="411958" y="128558"/>
                  <a:pt x="401444" y="133815"/>
                </a:cubicBezTo>
                <a:cubicBezTo>
                  <a:pt x="389457" y="139809"/>
                  <a:pt x="379141" y="148683"/>
                  <a:pt x="367990" y="156117"/>
                </a:cubicBezTo>
                <a:cubicBezTo>
                  <a:pt x="317554" y="231772"/>
                  <a:pt x="342339" y="204071"/>
                  <a:pt x="301083" y="245327"/>
                </a:cubicBezTo>
                <a:cubicBezTo>
                  <a:pt x="304800" y="256478"/>
                  <a:pt x="303923" y="270469"/>
                  <a:pt x="312234" y="278780"/>
                </a:cubicBezTo>
                <a:cubicBezTo>
                  <a:pt x="339581" y="306127"/>
                  <a:pt x="387140" y="269207"/>
                  <a:pt x="301083" y="312234"/>
                </a:cubicBezTo>
                <a:cubicBezTo>
                  <a:pt x="293649" y="323385"/>
                  <a:pt x="284775" y="333701"/>
                  <a:pt x="278781" y="345688"/>
                </a:cubicBezTo>
                <a:cubicBezTo>
                  <a:pt x="263745" y="375761"/>
                  <a:pt x="276443" y="382775"/>
                  <a:pt x="245327" y="401444"/>
                </a:cubicBezTo>
                <a:cubicBezTo>
                  <a:pt x="235248" y="407492"/>
                  <a:pt x="223024" y="408878"/>
                  <a:pt x="211873" y="412595"/>
                </a:cubicBezTo>
                <a:cubicBezTo>
                  <a:pt x="200054" y="420474"/>
                  <a:pt x="164062" y="441310"/>
                  <a:pt x="156117" y="457200"/>
                </a:cubicBezTo>
                <a:cubicBezTo>
                  <a:pt x="120113" y="529208"/>
                  <a:pt x="176609" y="480710"/>
                  <a:pt x="111512" y="524107"/>
                </a:cubicBezTo>
                <a:cubicBezTo>
                  <a:pt x="107795" y="553844"/>
                  <a:pt x="105288" y="583757"/>
                  <a:pt x="100361" y="613317"/>
                </a:cubicBezTo>
                <a:cubicBezTo>
                  <a:pt x="95694" y="641322"/>
                  <a:pt x="86898" y="664859"/>
                  <a:pt x="78059" y="691375"/>
                </a:cubicBezTo>
                <a:cubicBezTo>
                  <a:pt x="74342" y="721112"/>
                  <a:pt x="72269" y="751100"/>
                  <a:pt x="66908" y="780585"/>
                </a:cubicBezTo>
                <a:cubicBezTo>
                  <a:pt x="64805" y="792150"/>
                  <a:pt x="58061" y="802513"/>
                  <a:pt x="55756" y="814039"/>
                </a:cubicBezTo>
                <a:cubicBezTo>
                  <a:pt x="50601" y="839812"/>
                  <a:pt x="50515" y="866487"/>
                  <a:pt x="44605" y="892097"/>
                </a:cubicBezTo>
                <a:cubicBezTo>
                  <a:pt x="39319" y="915004"/>
                  <a:pt x="26914" y="935953"/>
                  <a:pt x="22303" y="959005"/>
                </a:cubicBezTo>
                <a:cubicBezTo>
                  <a:pt x="8846" y="1026287"/>
                  <a:pt x="17144" y="996780"/>
                  <a:pt x="0" y="1048215"/>
                </a:cubicBezTo>
                <a:lnTo>
                  <a:pt x="22303" y="1070517"/>
                </a:lnTo>
              </a:path>
            </a:pathLst>
          </a:custGeom>
          <a:noFill/>
          <a:ln w="22225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538546" y="1694985"/>
            <a:ext cx="903249" cy="101628"/>
          </a:xfrm>
          <a:custGeom>
            <a:avLst/>
            <a:gdLst>
              <a:gd name="connsiteX0" fmla="*/ 903249 w 903249"/>
              <a:gd name="connsiteY0" fmla="*/ 0 h 101628"/>
              <a:gd name="connsiteX1" fmla="*/ 769434 w 903249"/>
              <a:gd name="connsiteY1" fmla="*/ 11152 h 101628"/>
              <a:gd name="connsiteX2" fmla="*/ 735981 w 903249"/>
              <a:gd name="connsiteY2" fmla="*/ 33454 h 101628"/>
              <a:gd name="connsiteX3" fmla="*/ 702527 w 903249"/>
              <a:gd name="connsiteY3" fmla="*/ 44605 h 101628"/>
              <a:gd name="connsiteX4" fmla="*/ 557561 w 903249"/>
              <a:gd name="connsiteY4" fmla="*/ 33454 h 101628"/>
              <a:gd name="connsiteX5" fmla="*/ 479503 w 903249"/>
              <a:gd name="connsiteY5" fmla="*/ 33454 h 101628"/>
              <a:gd name="connsiteX6" fmla="*/ 468352 w 903249"/>
              <a:gd name="connsiteY6" fmla="*/ 66908 h 101628"/>
              <a:gd name="connsiteX7" fmla="*/ 390293 w 903249"/>
              <a:gd name="connsiteY7" fmla="*/ 100361 h 101628"/>
              <a:gd name="connsiteX8" fmla="*/ 267630 w 903249"/>
              <a:gd name="connsiteY8" fmla="*/ 78059 h 101628"/>
              <a:gd name="connsiteX9" fmla="*/ 245327 w 903249"/>
              <a:gd name="connsiteY9" fmla="*/ 55756 h 101628"/>
              <a:gd name="connsiteX10" fmla="*/ 167269 w 903249"/>
              <a:gd name="connsiteY10" fmla="*/ 66908 h 101628"/>
              <a:gd name="connsiteX11" fmla="*/ 111513 w 903249"/>
              <a:gd name="connsiteY11" fmla="*/ 100361 h 101628"/>
              <a:gd name="connsiteX12" fmla="*/ 0 w 903249"/>
              <a:gd name="connsiteY12" fmla="*/ 100361 h 10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3249" h="101628">
                <a:moveTo>
                  <a:pt x="903249" y="0"/>
                </a:moveTo>
                <a:cubicBezTo>
                  <a:pt x="858644" y="3717"/>
                  <a:pt x="813324" y="2374"/>
                  <a:pt x="769434" y="11152"/>
                </a:cubicBezTo>
                <a:cubicBezTo>
                  <a:pt x="756292" y="13780"/>
                  <a:pt x="747968" y="27461"/>
                  <a:pt x="735981" y="33454"/>
                </a:cubicBezTo>
                <a:cubicBezTo>
                  <a:pt x="725467" y="38711"/>
                  <a:pt x="713678" y="40888"/>
                  <a:pt x="702527" y="44605"/>
                </a:cubicBezTo>
                <a:cubicBezTo>
                  <a:pt x="654205" y="40888"/>
                  <a:pt x="605652" y="39465"/>
                  <a:pt x="557561" y="33454"/>
                </a:cubicBezTo>
                <a:cubicBezTo>
                  <a:pt x="482905" y="24122"/>
                  <a:pt x="570277" y="10761"/>
                  <a:pt x="479503" y="33454"/>
                </a:cubicBezTo>
                <a:cubicBezTo>
                  <a:pt x="475786" y="44605"/>
                  <a:pt x="476664" y="58596"/>
                  <a:pt x="468352" y="66908"/>
                </a:cubicBezTo>
                <a:cubicBezTo>
                  <a:pt x="454573" y="80687"/>
                  <a:pt x="410286" y="93697"/>
                  <a:pt x="390293" y="100361"/>
                </a:cubicBezTo>
                <a:cubicBezTo>
                  <a:pt x="377996" y="98824"/>
                  <a:pt x="294772" y="94344"/>
                  <a:pt x="267630" y="78059"/>
                </a:cubicBezTo>
                <a:cubicBezTo>
                  <a:pt x="258615" y="72650"/>
                  <a:pt x="252761" y="63190"/>
                  <a:pt x="245327" y="55756"/>
                </a:cubicBezTo>
                <a:cubicBezTo>
                  <a:pt x="219308" y="59473"/>
                  <a:pt x="192204" y="58596"/>
                  <a:pt x="167269" y="66908"/>
                </a:cubicBezTo>
                <a:cubicBezTo>
                  <a:pt x="95906" y="90696"/>
                  <a:pt x="200497" y="93516"/>
                  <a:pt x="111513" y="100361"/>
                </a:cubicBezTo>
                <a:cubicBezTo>
                  <a:pt x="74451" y="103212"/>
                  <a:pt x="37171" y="100361"/>
                  <a:pt x="0" y="100361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765181" y="1100921"/>
            <a:ext cx="268010" cy="393341"/>
          </a:xfrm>
          <a:custGeom>
            <a:avLst/>
            <a:gdLst>
              <a:gd name="connsiteX0" fmla="*/ 0 w 278781"/>
              <a:gd name="connsiteY0" fmla="*/ 657922 h 657922"/>
              <a:gd name="connsiteX1" fmla="*/ 11152 w 278781"/>
              <a:gd name="connsiteY1" fmla="*/ 434898 h 657922"/>
              <a:gd name="connsiteX2" fmla="*/ 44605 w 278781"/>
              <a:gd name="connsiteY2" fmla="*/ 401444 h 657922"/>
              <a:gd name="connsiteX3" fmla="*/ 111513 w 278781"/>
              <a:gd name="connsiteY3" fmla="*/ 367991 h 657922"/>
              <a:gd name="connsiteX4" fmla="*/ 100361 w 278781"/>
              <a:gd name="connsiteY4" fmla="*/ 256479 h 657922"/>
              <a:gd name="connsiteX5" fmla="*/ 78059 w 278781"/>
              <a:gd name="connsiteY5" fmla="*/ 234176 h 657922"/>
              <a:gd name="connsiteX6" fmla="*/ 111513 w 278781"/>
              <a:gd name="connsiteY6" fmla="*/ 178420 h 657922"/>
              <a:gd name="connsiteX7" fmla="*/ 144966 w 278781"/>
              <a:gd name="connsiteY7" fmla="*/ 167269 h 657922"/>
              <a:gd name="connsiteX8" fmla="*/ 167269 w 278781"/>
              <a:gd name="connsiteY8" fmla="*/ 144966 h 657922"/>
              <a:gd name="connsiteX9" fmla="*/ 189571 w 278781"/>
              <a:gd name="connsiteY9" fmla="*/ 78059 h 657922"/>
              <a:gd name="connsiteX10" fmla="*/ 234176 w 278781"/>
              <a:gd name="connsiteY10" fmla="*/ 33454 h 657922"/>
              <a:gd name="connsiteX11" fmla="*/ 256479 w 278781"/>
              <a:gd name="connsiteY11" fmla="*/ 11152 h 657922"/>
              <a:gd name="connsiteX12" fmla="*/ 278781 w 278781"/>
              <a:gd name="connsiteY12" fmla="*/ 0 h 65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781" h="657922">
                <a:moveTo>
                  <a:pt x="0" y="657922"/>
                </a:moveTo>
                <a:cubicBezTo>
                  <a:pt x="3717" y="583581"/>
                  <a:pt x="-1602" y="508231"/>
                  <a:pt x="11152" y="434898"/>
                </a:cubicBezTo>
                <a:cubicBezTo>
                  <a:pt x="13854" y="419361"/>
                  <a:pt x="32490" y="411540"/>
                  <a:pt x="44605" y="401444"/>
                </a:cubicBezTo>
                <a:cubicBezTo>
                  <a:pt x="73426" y="377426"/>
                  <a:pt x="77986" y="379166"/>
                  <a:pt x="111513" y="367991"/>
                </a:cubicBezTo>
                <a:cubicBezTo>
                  <a:pt x="107796" y="330820"/>
                  <a:pt x="109421" y="292720"/>
                  <a:pt x="100361" y="256479"/>
                </a:cubicBezTo>
                <a:cubicBezTo>
                  <a:pt x="97811" y="246279"/>
                  <a:pt x="80121" y="244485"/>
                  <a:pt x="78059" y="234176"/>
                </a:cubicBezTo>
                <a:cubicBezTo>
                  <a:pt x="74300" y="215379"/>
                  <a:pt x="97208" y="187003"/>
                  <a:pt x="111513" y="178420"/>
                </a:cubicBezTo>
                <a:cubicBezTo>
                  <a:pt x="121592" y="172373"/>
                  <a:pt x="133815" y="170986"/>
                  <a:pt x="144966" y="167269"/>
                </a:cubicBezTo>
                <a:cubicBezTo>
                  <a:pt x="152400" y="159835"/>
                  <a:pt x="162567" y="154370"/>
                  <a:pt x="167269" y="144966"/>
                </a:cubicBezTo>
                <a:cubicBezTo>
                  <a:pt x="177782" y="123939"/>
                  <a:pt x="172948" y="94682"/>
                  <a:pt x="189571" y="78059"/>
                </a:cubicBezTo>
                <a:lnTo>
                  <a:pt x="234176" y="33454"/>
                </a:lnTo>
                <a:cubicBezTo>
                  <a:pt x="241610" y="26020"/>
                  <a:pt x="247076" y="15854"/>
                  <a:pt x="256479" y="11152"/>
                </a:cubicBezTo>
                <a:lnTo>
                  <a:pt x="278781" y="0"/>
                </a:lnTo>
              </a:path>
            </a:pathLst>
          </a:custGeom>
          <a:noFill/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 rot="21136867" flipV="1">
            <a:off x="2382824" y="1764861"/>
            <a:ext cx="503103" cy="147490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4776150" flipH="1" flipV="1">
            <a:off x="2560187" y="2509165"/>
            <a:ext cx="307570" cy="341425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2460706" y="1869691"/>
            <a:ext cx="602166" cy="1070517"/>
          </a:xfrm>
          <a:custGeom>
            <a:avLst/>
            <a:gdLst>
              <a:gd name="connsiteX0" fmla="*/ 602166 w 602166"/>
              <a:gd name="connsiteY0" fmla="*/ 0 h 1070517"/>
              <a:gd name="connsiteX1" fmla="*/ 535259 w 602166"/>
              <a:gd name="connsiteY1" fmla="*/ 33454 h 1070517"/>
              <a:gd name="connsiteX2" fmla="*/ 512956 w 602166"/>
              <a:gd name="connsiteY2" fmla="*/ 55756 h 1070517"/>
              <a:gd name="connsiteX3" fmla="*/ 468351 w 602166"/>
              <a:gd name="connsiteY3" fmla="*/ 66907 h 1070517"/>
              <a:gd name="connsiteX4" fmla="*/ 446049 w 602166"/>
              <a:gd name="connsiteY4" fmla="*/ 89210 h 1070517"/>
              <a:gd name="connsiteX5" fmla="*/ 434898 w 602166"/>
              <a:gd name="connsiteY5" fmla="*/ 122663 h 1070517"/>
              <a:gd name="connsiteX6" fmla="*/ 401444 w 602166"/>
              <a:gd name="connsiteY6" fmla="*/ 133815 h 1070517"/>
              <a:gd name="connsiteX7" fmla="*/ 367990 w 602166"/>
              <a:gd name="connsiteY7" fmla="*/ 156117 h 1070517"/>
              <a:gd name="connsiteX8" fmla="*/ 301083 w 602166"/>
              <a:gd name="connsiteY8" fmla="*/ 245327 h 1070517"/>
              <a:gd name="connsiteX9" fmla="*/ 312234 w 602166"/>
              <a:gd name="connsiteY9" fmla="*/ 278780 h 1070517"/>
              <a:gd name="connsiteX10" fmla="*/ 301083 w 602166"/>
              <a:gd name="connsiteY10" fmla="*/ 312234 h 1070517"/>
              <a:gd name="connsiteX11" fmla="*/ 278781 w 602166"/>
              <a:gd name="connsiteY11" fmla="*/ 345688 h 1070517"/>
              <a:gd name="connsiteX12" fmla="*/ 245327 w 602166"/>
              <a:gd name="connsiteY12" fmla="*/ 401444 h 1070517"/>
              <a:gd name="connsiteX13" fmla="*/ 211873 w 602166"/>
              <a:gd name="connsiteY13" fmla="*/ 412595 h 1070517"/>
              <a:gd name="connsiteX14" fmla="*/ 156117 w 602166"/>
              <a:gd name="connsiteY14" fmla="*/ 457200 h 1070517"/>
              <a:gd name="connsiteX15" fmla="*/ 111512 w 602166"/>
              <a:gd name="connsiteY15" fmla="*/ 524107 h 1070517"/>
              <a:gd name="connsiteX16" fmla="*/ 100361 w 602166"/>
              <a:gd name="connsiteY16" fmla="*/ 613317 h 1070517"/>
              <a:gd name="connsiteX17" fmla="*/ 78059 w 602166"/>
              <a:gd name="connsiteY17" fmla="*/ 691375 h 1070517"/>
              <a:gd name="connsiteX18" fmla="*/ 66908 w 602166"/>
              <a:gd name="connsiteY18" fmla="*/ 780585 h 1070517"/>
              <a:gd name="connsiteX19" fmla="*/ 55756 w 602166"/>
              <a:gd name="connsiteY19" fmla="*/ 814039 h 1070517"/>
              <a:gd name="connsiteX20" fmla="*/ 44605 w 602166"/>
              <a:gd name="connsiteY20" fmla="*/ 892097 h 1070517"/>
              <a:gd name="connsiteX21" fmla="*/ 22303 w 602166"/>
              <a:gd name="connsiteY21" fmla="*/ 959005 h 1070517"/>
              <a:gd name="connsiteX22" fmla="*/ 0 w 602166"/>
              <a:gd name="connsiteY22" fmla="*/ 1048215 h 1070517"/>
              <a:gd name="connsiteX23" fmla="*/ 22303 w 602166"/>
              <a:gd name="connsiteY23" fmla="*/ 1070517 h 107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166" h="1070517">
                <a:moveTo>
                  <a:pt x="602166" y="0"/>
                </a:moveTo>
                <a:cubicBezTo>
                  <a:pt x="579864" y="11151"/>
                  <a:pt x="556404" y="20239"/>
                  <a:pt x="535259" y="33454"/>
                </a:cubicBezTo>
                <a:cubicBezTo>
                  <a:pt x="526344" y="39026"/>
                  <a:pt x="522360" y="51054"/>
                  <a:pt x="512956" y="55756"/>
                </a:cubicBezTo>
                <a:cubicBezTo>
                  <a:pt x="499248" y="62610"/>
                  <a:pt x="483219" y="63190"/>
                  <a:pt x="468351" y="66907"/>
                </a:cubicBezTo>
                <a:cubicBezTo>
                  <a:pt x="460917" y="74341"/>
                  <a:pt x="451458" y="80195"/>
                  <a:pt x="446049" y="89210"/>
                </a:cubicBezTo>
                <a:cubicBezTo>
                  <a:pt x="440002" y="99289"/>
                  <a:pt x="443209" y="114352"/>
                  <a:pt x="434898" y="122663"/>
                </a:cubicBezTo>
                <a:cubicBezTo>
                  <a:pt x="426586" y="130975"/>
                  <a:pt x="411958" y="128558"/>
                  <a:pt x="401444" y="133815"/>
                </a:cubicBezTo>
                <a:cubicBezTo>
                  <a:pt x="389457" y="139809"/>
                  <a:pt x="379141" y="148683"/>
                  <a:pt x="367990" y="156117"/>
                </a:cubicBezTo>
                <a:cubicBezTo>
                  <a:pt x="317554" y="231772"/>
                  <a:pt x="342339" y="204071"/>
                  <a:pt x="301083" y="245327"/>
                </a:cubicBezTo>
                <a:cubicBezTo>
                  <a:pt x="304800" y="256478"/>
                  <a:pt x="303923" y="270469"/>
                  <a:pt x="312234" y="278780"/>
                </a:cubicBezTo>
                <a:cubicBezTo>
                  <a:pt x="339581" y="306127"/>
                  <a:pt x="387140" y="269207"/>
                  <a:pt x="301083" y="312234"/>
                </a:cubicBezTo>
                <a:cubicBezTo>
                  <a:pt x="293649" y="323385"/>
                  <a:pt x="284775" y="333701"/>
                  <a:pt x="278781" y="345688"/>
                </a:cubicBezTo>
                <a:cubicBezTo>
                  <a:pt x="263745" y="375761"/>
                  <a:pt x="276443" y="382775"/>
                  <a:pt x="245327" y="401444"/>
                </a:cubicBezTo>
                <a:cubicBezTo>
                  <a:pt x="235248" y="407492"/>
                  <a:pt x="223024" y="408878"/>
                  <a:pt x="211873" y="412595"/>
                </a:cubicBezTo>
                <a:cubicBezTo>
                  <a:pt x="200054" y="420474"/>
                  <a:pt x="164062" y="441310"/>
                  <a:pt x="156117" y="457200"/>
                </a:cubicBezTo>
                <a:cubicBezTo>
                  <a:pt x="120113" y="529208"/>
                  <a:pt x="176609" y="480710"/>
                  <a:pt x="111512" y="524107"/>
                </a:cubicBezTo>
                <a:cubicBezTo>
                  <a:pt x="107795" y="553844"/>
                  <a:pt x="105288" y="583757"/>
                  <a:pt x="100361" y="613317"/>
                </a:cubicBezTo>
                <a:cubicBezTo>
                  <a:pt x="95694" y="641322"/>
                  <a:pt x="86898" y="664859"/>
                  <a:pt x="78059" y="691375"/>
                </a:cubicBezTo>
                <a:cubicBezTo>
                  <a:pt x="74342" y="721112"/>
                  <a:pt x="72269" y="751100"/>
                  <a:pt x="66908" y="780585"/>
                </a:cubicBezTo>
                <a:cubicBezTo>
                  <a:pt x="64805" y="792150"/>
                  <a:pt x="58061" y="802513"/>
                  <a:pt x="55756" y="814039"/>
                </a:cubicBezTo>
                <a:cubicBezTo>
                  <a:pt x="50601" y="839812"/>
                  <a:pt x="50515" y="866487"/>
                  <a:pt x="44605" y="892097"/>
                </a:cubicBezTo>
                <a:cubicBezTo>
                  <a:pt x="39319" y="915004"/>
                  <a:pt x="26914" y="935953"/>
                  <a:pt x="22303" y="959005"/>
                </a:cubicBezTo>
                <a:cubicBezTo>
                  <a:pt x="8846" y="1026287"/>
                  <a:pt x="17144" y="996780"/>
                  <a:pt x="0" y="1048215"/>
                </a:cubicBezTo>
                <a:lnTo>
                  <a:pt x="22303" y="1070517"/>
                </a:lnTo>
              </a:path>
            </a:pathLst>
          </a:custGeom>
          <a:noFill/>
          <a:ln w="22225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2059262" y="1691271"/>
            <a:ext cx="903249" cy="101628"/>
          </a:xfrm>
          <a:custGeom>
            <a:avLst/>
            <a:gdLst>
              <a:gd name="connsiteX0" fmla="*/ 903249 w 903249"/>
              <a:gd name="connsiteY0" fmla="*/ 0 h 101628"/>
              <a:gd name="connsiteX1" fmla="*/ 769434 w 903249"/>
              <a:gd name="connsiteY1" fmla="*/ 11152 h 101628"/>
              <a:gd name="connsiteX2" fmla="*/ 735981 w 903249"/>
              <a:gd name="connsiteY2" fmla="*/ 33454 h 101628"/>
              <a:gd name="connsiteX3" fmla="*/ 702527 w 903249"/>
              <a:gd name="connsiteY3" fmla="*/ 44605 h 101628"/>
              <a:gd name="connsiteX4" fmla="*/ 557561 w 903249"/>
              <a:gd name="connsiteY4" fmla="*/ 33454 h 101628"/>
              <a:gd name="connsiteX5" fmla="*/ 479503 w 903249"/>
              <a:gd name="connsiteY5" fmla="*/ 33454 h 101628"/>
              <a:gd name="connsiteX6" fmla="*/ 468352 w 903249"/>
              <a:gd name="connsiteY6" fmla="*/ 66908 h 101628"/>
              <a:gd name="connsiteX7" fmla="*/ 390293 w 903249"/>
              <a:gd name="connsiteY7" fmla="*/ 100361 h 101628"/>
              <a:gd name="connsiteX8" fmla="*/ 267630 w 903249"/>
              <a:gd name="connsiteY8" fmla="*/ 78059 h 101628"/>
              <a:gd name="connsiteX9" fmla="*/ 245327 w 903249"/>
              <a:gd name="connsiteY9" fmla="*/ 55756 h 101628"/>
              <a:gd name="connsiteX10" fmla="*/ 167269 w 903249"/>
              <a:gd name="connsiteY10" fmla="*/ 66908 h 101628"/>
              <a:gd name="connsiteX11" fmla="*/ 111513 w 903249"/>
              <a:gd name="connsiteY11" fmla="*/ 100361 h 101628"/>
              <a:gd name="connsiteX12" fmla="*/ 0 w 903249"/>
              <a:gd name="connsiteY12" fmla="*/ 100361 h 10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3249" h="101628">
                <a:moveTo>
                  <a:pt x="903249" y="0"/>
                </a:moveTo>
                <a:cubicBezTo>
                  <a:pt x="858644" y="3717"/>
                  <a:pt x="813324" y="2374"/>
                  <a:pt x="769434" y="11152"/>
                </a:cubicBezTo>
                <a:cubicBezTo>
                  <a:pt x="756292" y="13780"/>
                  <a:pt x="747968" y="27461"/>
                  <a:pt x="735981" y="33454"/>
                </a:cubicBezTo>
                <a:cubicBezTo>
                  <a:pt x="725467" y="38711"/>
                  <a:pt x="713678" y="40888"/>
                  <a:pt x="702527" y="44605"/>
                </a:cubicBezTo>
                <a:cubicBezTo>
                  <a:pt x="654205" y="40888"/>
                  <a:pt x="605652" y="39465"/>
                  <a:pt x="557561" y="33454"/>
                </a:cubicBezTo>
                <a:cubicBezTo>
                  <a:pt x="482905" y="24122"/>
                  <a:pt x="570277" y="10761"/>
                  <a:pt x="479503" y="33454"/>
                </a:cubicBezTo>
                <a:cubicBezTo>
                  <a:pt x="475786" y="44605"/>
                  <a:pt x="476664" y="58596"/>
                  <a:pt x="468352" y="66908"/>
                </a:cubicBezTo>
                <a:cubicBezTo>
                  <a:pt x="454573" y="80687"/>
                  <a:pt x="410286" y="93697"/>
                  <a:pt x="390293" y="100361"/>
                </a:cubicBezTo>
                <a:cubicBezTo>
                  <a:pt x="377996" y="98824"/>
                  <a:pt x="294772" y="94344"/>
                  <a:pt x="267630" y="78059"/>
                </a:cubicBezTo>
                <a:cubicBezTo>
                  <a:pt x="258615" y="72650"/>
                  <a:pt x="252761" y="63190"/>
                  <a:pt x="245327" y="55756"/>
                </a:cubicBezTo>
                <a:cubicBezTo>
                  <a:pt x="219308" y="59473"/>
                  <a:pt x="192204" y="58596"/>
                  <a:pt x="167269" y="66908"/>
                </a:cubicBezTo>
                <a:cubicBezTo>
                  <a:pt x="95906" y="90696"/>
                  <a:pt x="200497" y="93516"/>
                  <a:pt x="111513" y="100361"/>
                </a:cubicBezTo>
                <a:cubicBezTo>
                  <a:pt x="74451" y="103212"/>
                  <a:pt x="37171" y="100361"/>
                  <a:pt x="0" y="100361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6983083" y="2340483"/>
            <a:ext cx="1998437" cy="1708160"/>
            <a:chOff x="7068294" y="515520"/>
            <a:chExt cx="1998437" cy="1708160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7068294" y="1133707"/>
              <a:ext cx="428228" cy="0"/>
            </a:xfrm>
            <a:prstGeom prst="straightConnector1">
              <a:avLst/>
            </a:pr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7068294" y="1380222"/>
              <a:ext cx="428228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068294" y="1599528"/>
              <a:ext cx="428228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 97"/>
            <p:cNvSpPr/>
            <p:nvPr/>
          </p:nvSpPr>
          <p:spPr>
            <a:xfrm flipH="1" flipV="1">
              <a:off x="7203927" y="1749963"/>
              <a:ext cx="190499" cy="142292"/>
            </a:xfrm>
            <a:custGeom>
              <a:avLst/>
              <a:gdLst>
                <a:gd name="connsiteX0" fmla="*/ 990600 w 1959855"/>
                <a:gd name="connsiteY0" fmla="*/ 83891 h 856777"/>
                <a:gd name="connsiteX1" fmla="*/ 990600 w 1959855"/>
                <a:gd name="connsiteY1" fmla="*/ 83891 h 856777"/>
                <a:gd name="connsiteX2" fmla="*/ 685800 w 1959855"/>
                <a:gd name="connsiteY2" fmla="*/ 116549 h 856777"/>
                <a:gd name="connsiteX3" fmla="*/ 566058 w 1959855"/>
                <a:gd name="connsiteY3" fmla="*/ 138320 h 856777"/>
                <a:gd name="connsiteX4" fmla="*/ 522515 w 1959855"/>
                <a:gd name="connsiteY4" fmla="*/ 149206 h 856777"/>
                <a:gd name="connsiteX5" fmla="*/ 435429 w 1959855"/>
                <a:gd name="connsiteY5" fmla="*/ 160091 h 856777"/>
                <a:gd name="connsiteX6" fmla="*/ 381000 w 1959855"/>
                <a:gd name="connsiteY6" fmla="*/ 181863 h 856777"/>
                <a:gd name="connsiteX7" fmla="*/ 348343 w 1959855"/>
                <a:gd name="connsiteY7" fmla="*/ 203634 h 856777"/>
                <a:gd name="connsiteX8" fmla="*/ 272143 w 1959855"/>
                <a:gd name="connsiteY8" fmla="*/ 225406 h 856777"/>
                <a:gd name="connsiteX9" fmla="*/ 239486 w 1959855"/>
                <a:gd name="connsiteY9" fmla="*/ 247177 h 856777"/>
                <a:gd name="connsiteX10" fmla="*/ 195943 w 1959855"/>
                <a:gd name="connsiteY10" fmla="*/ 268949 h 856777"/>
                <a:gd name="connsiteX11" fmla="*/ 108858 w 1959855"/>
                <a:gd name="connsiteY11" fmla="*/ 356034 h 856777"/>
                <a:gd name="connsiteX12" fmla="*/ 32658 w 1959855"/>
                <a:gd name="connsiteY12" fmla="*/ 443120 h 856777"/>
                <a:gd name="connsiteX13" fmla="*/ 21772 w 1959855"/>
                <a:gd name="connsiteY13" fmla="*/ 486663 h 856777"/>
                <a:gd name="connsiteX14" fmla="*/ 0 w 1959855"/>
                <a:gd name="connsiteY14" fmla="*/ 562863 h 856777"/>
                <a:gd name="connsiteX15" fmla="*/ 10886 w 1959855"/>
                <a:gd name="connsiteY15" fmla="*/ 660834 h 856777"/>
                <a:gd name="connsiteX16" fmla="*/ 65315 w 1959855"/>
                <a:gd name="connsiteY16" fmla="*/ 671720 h 856777"/>
                <a:gd name="connsiteX17" fmla="*/ 119743 w 1959855"/>
                <a:gd name="connsiteY17" fmla="*/ 693491 h 856777"/>
                <a:gd name="connsiteX18" fmla="*/ 206829 w 1959855"/>
                <a:gd name="connsiteY18" fmla="*/ 715263 h 856777"/>
                <a:gd name="connsiteX19" fmla="*/ 239486 w 1959855"/>
                <a:gd name="connsiteY19" fmla="*/ 726149 h 856777"/>
                <a:gd name="connsiteX20" fmla="*/ 272143 w 1959855"/>
                <a:gd name="connsiteY20" fmla="*/ 747920 h 856777"/>
                <a:gd name="connsiteX21" fmla="*/ 293915 w 1959855"/>
                <a:gd name="connsiteY21" fmla="*/ 769691 h 856777"/>
                <a:gd name="connsiteX22" fmla="*/ 391886 w 1959855"/>
                <a:gd name="connsiteY22" fmla="*/ 791463 h 856777"/>
                <a:gd name="connsiteX23" fmla="*/ 696686 w 1959855"/>
                <a:gd name="connsiteY23" fmla="*/ 802349 h 856777"/>
                <a:gd name="connsiteX24" fmla="*/ 827315 w 1959855"/>
                <a:gd name="connsiteY24" fmla="*/ 824120 h 856777"/>
                <a:gd name="connsiteX25" fmla="*/ 892629 w 1959855"/>
                <a:gd name="connsiteY25" fmla="*/ 856777 h 856777"/>
                <a:gd name="connsiteX26" fmla="*/ 1088572 w 1959855"/>
                <a:gd name="connsiteY26" fmla="*/ 802349 h 856777"/>
                <a:gd name="connsiteX27" fmla="*/ 1132115 w 1959855"/>
                <a:gd name="connsiteY27" fmla="*/ 758806 h 856777"/>
                <a:gd name="connsiteX28" fmla="*/ 1153886 w 1959855"/>
                <a:gd name="connsiteY28" fmla="*/ 726149 h 856777"/>
                <a:gd name="connsiteX29" fmla="*/ 1208315 w 1959855"/>
                <a:gd name="connsiteY29" fmla="*/ 682606 h 856777"/>
                <a:gd name="connsiteX30" fmla="*/ 1251858 w 1959855"/>
                <a:gd name="connsiteY30" fmla="*/ 671720 h 856777"/>
                <a:gd name="connsiteX31" fmla="*/ 1371600 w 1959855"/>
                <a:gd name="connsiteY31" fmla="*/ 682606 h 856777"/>
                <a:gd name="connsiteX32" fmla="*/ 1404258 w 1959855"/>
                <a:gd name="connsiteY32" fmla="*/ 704377 h 856777"/>
                <a:gd name="connsiteX33" fmla="*/ 1502229 w 1959855"/>
                <a:gd name="connsiteY33" fmla="*/ 715263 h 856777"/>
                <a:gd name="connsiteX34" fmla="*/ 1556658 w 1959855"/>
                <a:gd name="connsiteY34" fmla="*/ 747920 h 856777"/>
                <a:gd name="connsiteX35" fmla="*/ 1643743 w 1959855"/>
                <a:gd name="connsiteY35" fmla="*/ 769691 h 856777"/>
                <a:gd name="connsiteX36" fmla="*/ 1807029 w 1959855"/>
                <a:gd name="connsiteY36" fmla="*/ 747920 h 856777"/>
                <a:gd name="connsiteX37" fmla="*/ 1872343 w 1959855"/>
                <a:gd name="connsiteY37" fmla="*/ 737034 h 856777"/>
                <a:gd name="connsiteX38" fmla="*/ 1926772 w 1959855"/>
                <a:gd name="connsiteY38" fmla="*/ 715263 h 856777"/>
                <a:gd name="connsiteX39" fmla="*/ 1959429 w 1959855"/>
                <a:gd name="connsiteY39" fmla="*/ 649949 h 856777"/>
                <a:gd name="connsiteX40" fmla="*/ 1937658 w 1959855"/>
                <a:gd name="connsiteY40" fmla="*/ 377806 h 856777"/>
                <a:gd name="connsiteX41" fmla="*/ 1926772 w 1959855"/>
                <a:gd name="connsiteY41" fmla="*/ 345149 h 856777"/>
                <a:gd name="connsiteX42" fmla="*/ 1883229 w 1959855"/>
                <a:gd name="connsiteY42" fmla="*/ 279834 h 856777"/>
                <a:gd name="connsiteX43" fmla="*/ 1839686 w 1959855"/>
                <a:gd name="connsiteY43" fmla="*/ 214520 h 856777"/>
                <a:gd name="connsiteX44" fmla="*/ 1807029 w 1959855"/>
                <a:gd name="connsiteY44" fmla="*/ 149206 h 856777"/>
                <a:gd name="connsiteX45" fmla="*/ 1774372 w 1959855"/>
                <a:gd name="connsiteY45" fmla="*/ 127434 h 856777"/>
                <a:gd name="connsiteX46" fmla="*/ 1752600 w 1959855"/>
                <a:gd name="connsiteY46" fmla="*/ 105663 h 856777"/>
                <a:gd name="connsiteX47" fmla="*/ 1665515 w 1959855"/>
                <a:gd name="connsiteY47" fmla="*/ 83891 h 856777"/>
                <a:gd name="connsiteX48" fmla="*/ 1643743 w 1959855"/>
                <a:gd name="connsiteY48" fmla="*/ 62120 h 856777"/>
                <a:gd name="connsiteX49" fmla="*/ 1480458 w 1959855"/>
                <a:gd name="connsiteY49" fmla="*/ 29463 h 856777"/>
                <a:gd name="connsiteX50" fmla="*/ 1447800 w 1959855"/>
                <a:gd name="connsiteY50" fmla="*/ 18577 h 856777"/>
                <a:gd name="connsiteX51" fmla="*/ 1077686 w 1959855"/>
                <a:gd name="connsiteY51" fmla="*/ 18577 h 856777"/>
                <a:gd name="connsiteX52" fmla="*/ 990600 w 1959855"/>
                <a:gd name="connsiteY52" fmla="*/ 40349 h 856777"/>
                <a:gd name="connsiteX53" fmla="*/ 990600 w 1959855"/>
                <a:gd name="connsiteY53" fmla="*/ 83891 h 85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959855" h="856777">
                  <a:moveTo>
                    <a:pt x="990600" y="83891"/>
                  </a:moveTo>
                  <a:lnTo>
                    <a:pt x="990600" y="83891"/>
                  </a:lnTo>
                  <a:cubicBezTo>
                    <a:pt x="889000" y="94777"/>
                    <a:pt x="787152" y="103555"/>
                    <a:pt x="685800" y="116549"/>
                  </a:cubicBezTo>
                  <a:cubicBezTo>
                    <a:pt x="645561" y="121708"/>
                    <a:pt x="605839" y="130364"/>
                    <a:pt x="566058" y="138320"/>
                  </a:cubicBezTo>
                  <a:cubicBezTo>
                    <a:pt x="551387" y="141254"/>
                    <a:pt x="537273" y="146746"/>
                    <a:pt x="522515" y="149206"/>
                  </a:cubicBezTo>
                  <a:cubicBezTo>
                    <a:pt x="493658" y="154015"/>
                    <a:pt x="464458" y="156463"/>
                    <a:pt x="435429" y="160091"/>
                  </a:cubicBezTo>
                  <a:cubicBezTo>
                    <a:pt x="417286" y="167348"/>
                    <a:pt x="398478" y="173124"/>
                    <a:pt x="381000" y="181863"/>
                  </a:cubicBezTo>
                  <a:cubicBezTo>
                    <a:pt x="369298" y="187714"/>
                    <a:pt x="360045" y="197783"/>
                    <a:pt x="348343" y="203634"/>
                  </a:cubicBezTo>
                  <a:cubicBezTo>
                    <a:pt x="332725" y="211443"/>
                    <a:pt x="286096" y="221918"/>
                    <a:pt x="272143" y="225406"/>
                  </a:cubicBezTo>
                  <a:cubicBezTo>
                    <a:pt x="261257" y="232663"/>
                    <a:pt x="250845" y="240686"/>
                    <a:pt x="239486" y="247177"/>
                  </a:cubicBezTo>
                  <a:cubicBezTo>
                    <a:pt x="225397" y="255228"/>
                    <a:pt x="209445" y="259948"/>
                    <a:pt x="195943" y="268949"/>
                  </a:cubicBezTo>
                  <a:cubicBezTo>
                    <a:pt x="120177" y="319460"/>
                    <a:pt x="161055" y="297312"/>
                    <a:pt x="108858" y="356034"/>
                  </a:cubicBezTo>
                  <a:cubicBezTo>
                    <a:pt x="23952" y="451554"/>
                    <a:pt x="79484" y="372879"/>
                    <a:pt x="32658" y="443120"/>
                  </a:cubicBezTo>
                  <a:cubicBezTo>
                    <a:pt x="29029" y="457634"/>
                    <a:pt x="25882" y="472278"/>
                    <a:pt x="21772" y="486663"/>
                  </a:cubicBezTo>
                  <a:cubicBezTo>
                    <a:pt x="-9462" y="595981"/>
                    <a:pt x="34032" y="426740"/>
                    <a:pt x="0" y="562863"/>
                  </a:cubicBezTo>
                  <a:cubicBezTo>
                    <a:pt x="3629" y="595520"/>
                    <a:pt x="-6019" y="632659"/>
                    <a:pt x="10886" y="660834"/>
                  </a:cubicBezTo>
                  <a:cubicBezTo>
                    <a:pt x="20405" y="676700"/>
                    <a:pt x="47593" y="666403"/>
                    <a:pt x="65315" y="671720"/>
                  </a:cubicBezTo>
                  <a:cubicBezTo>
                    <a:pt x="84031" y="677335"/>
                    <a:pt x="101067" y="687744"/>
                    <a:pt x="119743" y="693491"/>
                  </a:cubicBezTo>
                  <a:cubicBezTo>
                    <a:pt x="148342" y="702291"/>
                    <a:pt x="178442" y="705801"/>
                    <a:pt x="206829" y="715263"/>
                  </a:cubicBezTo>
                  <a:cubicBezTo>
                    <a:pt x="217715" y="718892"/>
                    <a:pt x="229223" y="721017"/>
                    <a:pt x="239486" y="726149"/>
                  </a:cubicBezTo>
                  <a:cubicBezTo>
                    <a:pt x="251188" y="732000"/>
                    <a:pt x="261927" y="739747"/>
                    <a:pt x="272143" y="747920"/>
                  </a:cubicBezTo>
                  <a:cubicBezTo>
                    <a:pt x="280157" y="754331"/>
                    <a:pt x="284735" y="765101"/>
                    <a:pt x="293915" y="769691"/>
                  </a:cubicBezTo>
                  <a:cubicBezTo>
                    <a:pt x="302695" y="774081"/>
                    <a:pt x="387976" y="791226"/>
                    <a:pt x="391886" y="791463"/>
                  </a:cubicBezTo>
                  <a:cubicBezTo>
                    <a:pt x="493365" y="797613"/>
                    <a:pt x="595086" y="798720"/>
                    <a:pt x="696686" y="802349"/>
                  </a:cubicBezTo>
                  <a:cubicBezTo>
                    <a:pt x="715894" y="804750"/>
                    <a:pt x="797696" y="811426"/>
                    <a:pt x="827315" y="824120"/>
                  </a:cubicBezTo>
                  <a:cubicBezTo>
                    <a:pt x="975040" y="887431"/>
                    <a:pt x="755012" y="810903"/>
                    <a:pt x="892629" y="856777"/>
                  </a:cubicBezTo>
                  <a:cubicBezTo>
                    <a:pt x="993768" y="841217"/>
                    <a:pt x="1020388" y="855381"/>
                    <a:pt x="1088572" y="802349"/>
                  </a:cubicBezTo>
                  <a:cubicBezTo>
                    <a:pt x="1104775" y="789747"/>
                    <a:pt x="1120729" y="775885"/>
                    <a:pt x="1132115" y="758806"/>
                  </a:cubicBezTo>
                  <a:cubicBezTo>
                    <a:pt x="1139372" y="747920"/>
                    <a:pt x="1145713" y="736365"/>
                    <a:pt x="1153886" y="726149"/>
                  </a:cubicBezTo>
                  <a:cubicBezTo>
                    <a:pt x="1166100" y="710882"/>
                    <a:pt x="1191095" y="689986"/>
                    <a:pt x="1208315" y="682606"/>
                  </a:cubicBezTo>
                  <a:cubicBezTo>
                    <a:pt x="1222066" y="676713"/>
                    <a:pt x="1237344" y="675349"/>
                    <a:pt x="1251858" y="671720"/>
                  </a:cubicBezTo>
                  <a:cubicBezTo>
                    <a:pt x="1291772" y="675349"/>
                    <a:pt x="1332411" y="674208"/>
                    <a:pt x="1371600" y="682606"/>
                  </a:cubicBezTo>
                  <a:cubicBezTo>
                    <a:pt x="1384393" y="685347"/>
                    <a:pt x="1391565" y="701204"/>
                    <a:pt x="1404258" y="704377"/>
                  </a:cubicBezTo>
                  <a:cubicBezTo>
                    <a:pt x="1436135" y="712346"/>
                    <a:pt x="1469572" y="711634"/>
                    <a:pt x="1502229" y="715263"/>
                  </a:cubicBezTo>
                  <a:cubicBezTo>
                    <a:pt x="1520372" y="726149"/>
                    <a:pt x="1536910" y="740325"/>
                    <a:pt x="1556658" y="747920"/>
                  </a:cubicBezTo>
                  <a:cubicBezTo>
                    <a:pt x="1584585" y="758661"/>
                    <a:pt x="1643743" y="769691"/>
                    <a:pt x="1643743" y="769691"/>
                  </a:cubicBezTo>
                  <a:lnTo>
                    <a:pt x="1807029" y="747920"/>
                  </a:lnTo>
                  <a:cubicBezTo>
                    <a:pt x="1828879" y="744799"/>
                    <a:pt x="1851049" y="742841"/>
                    <a:pt x="1872343" y="737034"/>
                  </a:cubicBezTo>
                  <a:cubicBezTo>
                    <a:pt x="1891195" y="731893"/>
                    <a:pt x="1908629" y="722520"/>
                    <a:pt x="1926772" y="715263"/>
                  </a:cubicBezTo>
                  <a:cubicBezTo>
                    <a:pt x="1949946" y="692088"/>
                    <a:pt x="1959429" y="690072"/>
                    <a:pt x="1959429" y="649949"/>
                  </a:cubicBezTo>
                  <a:cubicBezTo>
                    <a:pt x="1959429" y="521948"/>
                    <a:pt x="1964769" y="472698"/>
                    <a:pt x="1937658" y="377806"/>
                  </a:cubicBezTo>
                  <a:cubicBezTo>
                    <a:pt x="1934506" y="366773"/>
                    <a:pt x="1932345" y="355180"/>
                    <a:pt x="1926772" y="345149"/>
                  </a:cubicBezTo>
                  <a:cubicBezTo>
                    <a:pt x="1914065" y="322276"/>
                    <a:pt x="1891504" y="304657"/>
                    <a:pt x="1883229" y="279834"/>
                  </a:cubicBezTo>
                  <a:cubicBezTo>
                    <a:pt x="1867475" y="232572"/>
                    <a:pt x="1880457" y="255291"/>
                    <a:pt x="1839686" y="214520"/>
                  </a:cubicBezTo>
                  <a:cubicBezTo>
                    <a:pt x="1830832" y="187960"/>
                    <a:pt x="1828130" y="170308"/>
                    <a:pt x="1807029" y="149206"/>
                  </a:cubicBezTo>
                  <a:cubicBezTo>
                    <a:pt x="1797778" y="139955"/>
                    <a:pt x="1784588" y="135607"/>
                    <a:pt x="1774372" y="127434"/>
                  </a:cubicBezTo>
                  <a:cubicBezTo>
                    <a:pt x="1766358" y="121023"/>
                    <a:pt x="1762129" y="109475"/>
                    <a:pt x="1752600" y="105663"/>
                  </a:cubicBezTo>
                  <a:cubicBezTo>
                    <a:pt x="1724818" y="94550"/>
                    <a:pt x="1665515" y="83891"/>
                    <a:pt x="1665515" y="83891"/>
                  </a:cubicBezTo>
                  <a:cubicBezTo>
                    <a:pt x="1658258" y="76634"/>
                    <a:pt x="1652923" y="66710"/>
                    <a:pt x="1643743" y="62120"/>
                  </a:cubicBezTo>
                  <a:cubicBezTo>
                    <a:pt x="1588608" y="34553"/>
                    <a:pt x="1542032" y="36305"/>
                    <a:pt x="1480458" y="29463"/>
                  </a:cubicBezTo>
                  <a:cubicBezTo>
                    <a:pt x="1469572" y="25834"/>
                    <a:pt x="1458833" y="21729"/>
                    <a:pt x="1447800" y="18577"/>
                  </a:cubicBezTo>
                  <a:cubicBezTo>
                    <a:pt x="1315293" y="-19283"/>
                    <a:pt x="1297630" y="11245"/>
                    <a:pt x="1077686" y="18577"/>
                  </a:cubicBezTo>
                  <a:cubicBezTo>
                    <a:pt x="1056984" y="22718"/>
                    <a:pt x="1012916" y="29191"/>
                    <a:pt x="990600" y="40349"/>
                  </a:cubicBezTo>
                  <a:cubicBezTo>
                    <a:pt x="965980" y="52659"/>
                    <a:pt x="990600" y="76634"/>
                    <a:pt x="990600" y="83891"/>
                  </a:cubicBezTo>
                  <a:close/>
                </a:path>
              </a:pathLst>
            </a:custGeom>
            <a:solidFill>
              <a:srgbClr val="E6E6E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486012" y="515520"/>
              <a:ext cx="1580719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 movement cost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 movement cost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Stream direction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Wildlife dispersal buffer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Lake watershed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Wetland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Non-focal lake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190013" y="834245"/>
              <a:ext cx="184120" cy="1750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190013" y="590634"/>
              <a:ext cx="184120" cy="1750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Freeform 107"/>
          <p:cNvSpPr/>
          <p:nvPr/>
        </p:nvSpPr>
        <p:spPr>
          <a:xfrm>
            <a:off x="7128593" y="3802792"/>
            <a:ext cx="187007" cy="161280"/>
          </a:xfrm>
          <a:custGeom>
            <a:avLst/>
            <a:gdLst>
              <a:gd name="connsiteX0" fmla="*/ 501198 w 740684"/>
              <a:gd name="connsiteY0" fmla="*/ 185057 h 566935"/>
              <a:gd name="connsiteX1" fmla="*/ 501198 w 740684"/>
              <a:gd name="connsiteY1" fmla="*/ 185057 h 566935"/>
              <a:gd name="connsiteX2" fmla="*/ 424998 w 740684"/>
              <a:gd name="connsiteY2" fmla="*/ 76200 h 566935"/>
              <a:gd name="connsiteX3" fmla="*/ 381455 w 740684"/>
              <a:gd name="connsiteY3" fmla="*/ 32657 h 566935"/>
              <a:gd name="connsiteX4" fmla="*/ 316141 w 740684"/>
              <a:gd name="connsiteY4" fmla="*/ 0 h 566935"/>
              <a:gd name="connsiteX5" fmla="*/ 11341 w 740684"/>
              <a:gd name="connsiteY5" fmla="*/ 10885 h 566935"/>
              <a:gd name="connsiteX6" fmla="*/ 455 w 740684"/>
              <a:gd name="connsiteY6" fmla="*/ 54428 h 566935"/>
              <a:gd name="connsiteX7" fmla="*/ 11341 w 740684"/>
              <a:gd name="connsiteY7" fmla="*/ 206828 h 566935"/>
              <a:gd name="connsiteX8" fmla="*/ 43998 w 740684"/>
              <a:gd name="connsiteY8" fmla="*/ 261257 h 566935"/>
              <a:gd name="connsiteX9" fmla="*/ 54884 w 740684"/>
              <a:gd name="connsiteY9" fmla="*/ 489857 h 566935"/>
              <a:gd name="connsiteX10" fmla="*/ 120198 w 740684"/>
              <a:gd name="connsiteY10" fmla="*/ 511628 h 566935"/>
              <a:gd name="connsiteX11" fmla="*/ 250827 w 740684"/>
              <a:gd name="connsiteY11" fmla="*/ 500743 h 566935"/>
              <a:gd name="connsiteX12" fmla="*/ 283484 w 740684"/>
              <a:gd name="connsiteY12" fmla="*/ 489857 h 566935"/>
              <a:gd name="connsiteX13" fmla="*/ 305255 w 740684"/>
              <a:gd name="connsiteY13" fmla="*/ 468085 h 566935"/>
              <a:gd name="connsiteX14" fmla="*/ 403227 w 740684"/>
              <a:gd name="connsiteY14" fmla="*/ 489857 h 566935"/>
              <a:gd name="connsiteX15" fmla="*/ 435884 w 740684"/>
              <a:gd name="connsiteY15" fmla="*/ 522514 h 566935"/>
              <a:gd name="connsiteX16" fmla="*/ 468541 w 740684"/>
              <a:gd name="connsiteY16" fmla="*/ 533400 h 566935"/>
              <a:gd name="connsiteX17" fmla="*/ 533855 w 740684"/>
              <a:gd name="connsiteY17" fmla="*/ 566057 h 566935"/>
              <a:gd name="connsiteX18" fmla="*/ 686255 w 740684"/>
              <a:gd name="connsiteY18" fmla="*/ 555171 h 566935"/>
              <a:gd name="connsiteX19" fmla="*/ 708027 w 740684"/>
              <a:gd name="connsiteY19" fmla="*/ 489857 h 566935"/>
              <a:gd name="connsiteX20" fmla="*/ 708027 w 740684"/>
              <a:gd name="connsiteY20" fmla="*/ 293914 h 566935"/>
              <a:gd name="connsiteX21" fmla="*/ 729798 w 740684"/>
              <a:gd name="connsiteY21" fmla="*/ 228600 h 566935"/>
              <a:gd name="connsiteX22" fmla="*/ 740684 w 740684"/>
              <a:gd name="connsiteY22" fmla="*/ 195943 h 566935"/>
              <a:gd name="connsiteX23" fmla="*/ 566512 w 740684"/>
              <a:gd name="connsiteY23" fmla="*/ 185057 h 566935"/>
              <a:gd name="connsiteX24" fmla="*/ 501198 w 740684"/>
              <a:gd name="connsiteY24" fmla="*/ 185057 h 56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40684" h="566935">
                <a:moveTo>
                  <a:pt x="501198" y="185057"/>
                </a:moveTo>
                <a:lnTo>
                  <a:pt x="501198" y="185057"/>
                </a:lnTo>
                <a:cubicBezTo>
                  <a:pt x="475798" y="148771"/>
                  <a:pt x="456317" y="107519"/>
                  <a:pt x="424998" y="76200"/>
                </a:cubicBezTo>
                <a:cubicBezTo>
                  <a:pt x="410484" y="61686"/>
                  <a:pt x="400928" y="39148"/>
                  <a:pt x="381455" y="32657"/>
                </a:cubicBezTo>
                <a:cubicBezTo>
                  <a:pt x="336387" y="17634"/>
                  <a:pt x="358345" y="28136"/>
                  <a:pt x="316141" y="0"/>
                </a:cubicBezTo>
                <a:lnTo>
                  <a:pt x="11341" y="10885"/>
                </a:lnTo>
                <a:cubicBezTo>
                  <a:pt x="-3403" y="13427"/>
                  <a:pt x="455" y="39467"/>
                  <a:pt x="455" y="54428"/>
                </a:cubicBezTo>
                <a:cubicBezTo>
                  <a:pt x="455" y="105357"/>
                  <a:pt x="5390" y="156247"/>
                  <a:pt x="11341" y="206828"/>
                </a:cubicBezTo>
                <a:cubicBezTo>
                  <a:pt x="15109" y="238858"/>
                  <a:pt x="23383" y="240641"/>
                  <a:pt x="43998" y="261257"/>
                </a:cubicBezTo>
                <a:cubicBezTo>
                  <a:pt x="47627" y="337457"/>
                  <a:pt x="32672" y="416876"/>
                  <a:pt x="54884" y="489857"/>
                </a:cubicBezTo>
                <a:cubicBezTo>
                  <a:pt x="61566" y="511812"/>
                  <a:pt x="120198" y="511628"/>
                  <a:pt x="120198" y="511628"/>
                </a:cubicBezTo>
                <a:cubicBezTo>
                  <a:pt x="163741" y="508000"/>
                  <a:pt x="207516" y="506518"/>
                  <a:pt x="250827" y="500743"/>
                </a:cubicBezTo>
                <a:cubicBezTo>
                  <a:pt x="262201" y="499227"/>
                  <a:pt x="273645" y="495761"/>
                  <a:pt x="283484" y="489857"/>
                </a:cubicBezTo>
                <a:cubicBezTo>
                  <a:pt x="292285" y="484576"/>
                  <a:pt x="297998" y="475342"/>
                  <a:pt x="305255" y="468085"/>
                </a:cubicBezTo>
                <a:cubicBezTo>
                  <a:pt x="313159" y="469402"/>
                  <a:pt x="385361" y="477946"/>
                  <a:pt x="403227" y="489857"/>
                </a:cubicBezTo>
                <a:cubicBezTo>
                  <a:pt x="416036" y="498396"/>
                  <a:pt x="423075" y="513975"/>
                  <a:pt x="435884" y="522514"/>
                </a:cubicBezTo>
                <a:cubicBezTo>
                  <a:pt x="445431" y="528879"/>
                  <a:pt x="458278" y="528268"/>
                  <a:pt x="468541" y="533400"/>
                </a:cubicBezTo>
                <a:cubicBezTo>
                  <a:pt x="552950" y="575604"/>
                  <a:pt x="451771" y="538695"/>
                  <a:pt x="533855" y="566057"/>
                </a:cubicBezTo>
                <a:cubicBezTo>
                  <a:pt x="584655" y="562428"/>
                  <a:pt x="639596" y="575584"/>
                  <a:pt x="686255" y="555171"/>
                </a:cubicBezTo>
                <a:cubicBezTo>
                  <a:pt x="707280" y="545973"/>
                  <a:pt x="708027" y="489857"/>
                  <a:pt x="708027" y="489857"/>
                </a:cubicBezTo>
                <a:cubicBezTo>
                  <a:pt x="695033" y="398903"/>
                  <a:pt x="689257" y="400280"/>
                  <a:pt x="708027" y="293914"/>
                </a:cubicBezTo>
                <a:cubicBezTo>
                  <a:pt x="712015" y="271314"/>
                  <a:pt x="722541" y="250371"/>
                  <a:pt x="729798" y="228600"/>
                </a:cubicBezTo>
                <a:lnTo>
                  <a:pt x="740684" y="195943"/>
                </a:lnTo>
                <a:cubicBezTo>
                  <a:pt x="640774" y="162639"/>
                  <a:pt x="698205" y="171887"/>
                  <a:pt x="566512" y="185057"/>
                </a:cubicBezTo>
                <a:lnTo>
                  <a:pt x="501198" y="185057"/>
                </a:lnTo>
                <a:close/>
              </a:path>
            </a:pathLst>
          </a:custGeom>
          <a:solidFill>
            <a:srgbClr val="C4DBF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>
            <a:off x="5782819" y="1838606"/>
            <a:ext cx="250372" cy="522515"/>
          </a:xfrm>
          <a:custGeom>
            <a:avLst/>
            <a:gdLst>
              <a:gd name="connsiteX0" fmla="*/ 0 w 250372"/>
              <a:gd name="connsiteY0" fmla="*/ 0 h 522515"/>
              <a:gd name="connsiteX1" fmla="*/ 43543 w 250372"/>
              <a:gd name="connsiteY1" fmla="*/ 54429 h 522515"/>
              <a:gd name="connsiteX2" fmla="*/ 65315 w 250372"/>
              <a:gd name="connsiteY2" fmla="*/ 76200 h 522515"/>
              <a:gd name="connsiteX3" fmla="*/ 97972 w 250372"/>
              <a:gd name="connsiteY3" fmla="*/ 130629 h 522515"/>
              <a:gd name="connsiteX4" fmla="*/ 108857 w 250372"/>
              <a:gd name="connsiteY4" fmla="*/ 163286 h 522515"/>
              <a:gd name="connsiteX5" fmla="*/ 141515 w 250372"/>
              <a:gd name="connsiteY5" fmla="*/ 326572 h 522515"/>
              <a:gd name="connsiteX6" fmla="*/ 174172 w 250372"/>
              <a:gd name="connsiteY6" fmla="*/ 337458 h 522515"/>
              <a:gd name="connsiteX7" fmla="*/ 185057 w 250372"/>
              <a:gd name="connsiteY7" fmla="*/ 370115 h 522515"/>
              <a:gd name="connsiteX8" fmla="*/ 195943 w 250372"/>
              <a:gd name="connsiteY8" fmla="*/ 489858 h 522515"/>
              <a:gd name="connsiteX9" fmla="*/ 217715 w 250372"/>
              <a:gd name="connsiteY9" fmla="*/ 511629 h 522515"/>
              <a:gd name="connsiteX10" fmla="*/ 250372 w 250372"/>
              <a:gd name="connsiteY10" fmla="*/ 522515 h 5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372" h="522515">
                <a:moveTo>
                  <a:pt x="0" y="0"/>
                </a:moveTo>
                <a:cubicBezTo>
                  <a:pt x="14514" y="18143"/>
                  <a:pt x="28422" y="36788"/>
                  <a:pt x="43543" y="54429"/>
                </a:cubicBezTo>
                <a:cubicBezTo>
                  <a:pt x="50222" y="62221"/>
                  <a:pt x="60035" y="67399"/>
                  <a:pt x="65315" y="76200"/>
                </a:cubicBezTo>
                <a:cubicBezTo>
                  <a:pt x="107708" y="146856"/>
                  <a:pt x="42807" y="75467"/>
                  <a:pt x="97972" y="130629"/>
                </a:cubicBezTo>
                <a:cubicBezTo>
                  <a:pt x="101600" y="141515"/>
                  <a:pt x="107434" y="151900"/>
                  <a:pt x="108857" y="163286"/>
                </a:cubicBezTo>
                <a:cubicBezTo>
                  <a:pt x="114657" y="209683"/>
                  <a:pt x="87563" y="294200"/>
                  <a:pt x="141515" y="326572"/>
                </a:cubicBezTo>
                <a:cubicBezTo>
                  <a:pt x="151354" y="332476"/>
                  <a:pt x="163286" y="333829"/>
                  <a:pt x="174172" y="337458"/>
                </a:cubicBezTo>
                <a:cubicBezTo>
                  <a:pt x="177800" y="348344"/>
                  <a:pt x="183434" y="358756"/>
                  <a:pt x="185057" y="370115"/>
                </a:cubicBezTo>
                <a:cubicBezTo>
                  <a:pt x="190725" y="409791"/>
                  <a:pt x="186931" y="450805"/>
                  <a:pt x="195943" y="489858"/>
                </a:cubicBezTo>
                <a:cubicBezTo>
                  <a:pt x="198251" y="499858"/>
                  <a:pt x="208914" y="506349"/>
                  <a:pt x="217715" y="511629"/>
                </a:cubicBezTo>
                <a:cubicBezTo>
                  <a:pt x="227554" y="517533"/>
                  <a:pt x="250372" y="522515"/>
                  <a:pt x="250372" y="522515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>
            <a:off x="6043789" y="2324651"/>
            <a:ext cx="598516" cy="483094"/>
          </a:xfrm>
          <a:custGeom>
            <a:avLst/>
            <a:gdLst>
              <a:gd name="connsiteX0" fmla="*/ 448887 w 659255"/>
              <a:gd name="connsiteY0" fmla="*/ 101073 h 368788"/>
              <a:gd name="connsiteX1" fmla="*/ 448887 w 659255"/>
              <a:gd name="connsiteY1" fmla="*/ 101073 h 368788"/>
              <a:gd name="connsiteX2" fmla="*/ 382385 w 659255"/>
              <a:gd name="connsiteY2" fmla="*/ 76135 h 368788"/>
              <a:gd name="connsiteX3" fmla="*/ 357447 w 659255"/>
              <a:gd name="connsiteY3" fmla="*/ 59509 h 368788"/>
              <a:gd name="connsiteX4" fmla="*/ 307570 w 659255"/>
              <a:gd name="connsiteY4" fmla="*/ 42884 h 368788"/>
              <a:gd name="connsiteX5" fmla="*/ 290945 w 659255"/>
              <a:gd name="connsiteY5" fmla="*/ 26258 h 368788"/>
              <a:gd name="connsiteX6" fmla="*/ 266007 w 659255"/>
              <a:gd name="connsiteY6" fmla="*/ 17946 h 368788"/>
              <a:gd name="connsiteX7" fmla="*/ 207818 w 659255"/>
              <a:gd name="connsiteY7" fmla="*/ 1320 h 368788"/>
              <a:gd name="connsiteX8" fmla="*/ 16625 w 659255"/>
              <a:gd name="connsiteY8" fmla="*/ 9633 h 368788"/>
              <a:gd name="connsiteX9" fmla="*/ 0 w 659255"/>
              <a:gd name="connsiteY9" fmla="*/ 59509 h 368788"/>
              <a:gd name="connsiteX10" fmla="*/ 16625 w 659255"/>
              <a:gd name="connsiteY10" fmla="*/ 175887 h 368788"/>
              <a:gd name="connsiteX11" fmla="*/ 49876 w 659255"/>
              <a:gd name="connsiteY11" fmla="*/ 225764 h 368788"/>
              <a:gd name="connsiteX12" fmla="*/ 83127 w 659255"/>
              <a:gd name="connsiteY12" fmla="*/ 259015 h 368788"/>
              <a:gd name="connsiteX13" fmla="*/ 133003 w 659255"/>
              <a:gd name="connsiteY13" fmla="*/ 300578 h 368788"/>
              <a:gd name="connsiteX14" fmla="*/ 149629 w 659255"/>
              <a:gd name="connsiteY14" fmla="*/ 317204 h 368788"/>
              <a:gd name="connsiteX15" fmla="*/ 199505 w 659255"/>
              <a:gd name="connsiteY15" fmla="*/ 333829 h 368788"/>
              <a:gd name="connsiteX16" fmla="*/ 224443 w 659255"/>
              <a:gd name="connsiteY16" fmla="*/ 342142 h 368788"/>
              <a:gd name="connsiteX17" fmla="*/ 290945 w 659255"/>
              <a:gd name="connsiteY17" fmla="*/ 333829 h 368788"/>
              <a:gd name="connsiteX18" fmla="*/ 340821 w 659255"/>
              <a:gd name="connsiteY18" fmla="*/ 317204 h 368788"/>
              <a:gd name="connsiteX19" fmla="*/ 432261 w 659255"/>
              <a:gd name="connsiteY19" fmla="*/ 325516 h 368788"/>
              <a:gd name="connsiteX20" fmla="*/ 448887 w 659255"/>
              <a:gd name="connsiteY20" fmla="*/ 342142 h 368788"/>
              <a:gd name="connsiteX21" fmla="*/ 482138 w 659255"/>
              <a:gd name="connsiteY21" fmla="*/ 350455 h 368788"/>
              <a:gd name="connsiteX22" fmla="*/ 507076 w 659255"/>
              <a:gd name="connsiteY22" fmla="*/ 367080 h 368788"/>
              <a:gd name="connsiteX23" fmla="*/ 640080 w 659255"/>
              <a:gd name="connsiteY23" fmla="*/ 350455 h 368788"/>
              <a:gd name="connsiteX24" fmla="*/ 656705 w 659255"/>
              <a:gd name="connsiteY24" fmla="*/ 300578 h 368788"/>
              <a:gd name="connsiteX25" fmla="*/ 640080 w 659255"/>
              <a:gd name="connsiteY25" fmla="*/ 275640 h 368788"/>
              <a:gd name="connsiteX26" fmla="*/ 606829 w 659255"/>
              <a:gd name="connsiteY26" fmla="*/ 242389 h 368788"/>
              <a:gd name="connsiteX27" fmla="*/ 598516 w 659255"/>
              <a:gd name="connsiteY27" fmla="*/ 217451 h 368788"/>
              <a:gd name="connsiteX28" fmla="*/ 590203 w 659255"/>
              <a:gd name="connsiteY28" fmla="*/ 150949 h 368788"/>
              <a:gd name="connsiteX29" fmla="*/ 565265 w 659255"/>
              <a:gd name="connsiteY29" fmla="*/ 134324 h 368788"/>
              <a:gd name="connsiteX30" fmla="*/ 448887 w 659255"/>
              <a:gd name="connsiteY30" fmla="*/ 101073 h 36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9255" h="368788">
                <a:moveTo>
                  <a:pt x="448887" y="101073"/>
                </a:moveTo>
                <a:lnTo>
                  <a:pt x="448887" y="101073"/>
                </a:lnTo>
                <a:cubicBezTo>
                  <a:pt x="426720" y="92760"/>
                  <a:pt x="403938" y="85932"/>
                  <a:pt x="382385" y="76135"/>
                </a:cubicBezTo>
                <a:cubicBezTo>
                  <a:pt x="373290" y="72001"/>
                  <a:pt x="366577" y="63567"/>
                  <a:pt x="357447" y="59509"/>
                </a:cubicBezTo>
                <a:cubicBezTo>
                  <a:pt x="341433" y="52391"/>
                  <a:pt x="307570" y="42884"/>
                  <a:pt x="307570" y="42884"/>
                </a:cubicBezTo>
                <a:cubicBezTo>
                  <a:pt x="302028" y="37342"/>
                  <a:pt x="297665" y="30290"/>
                  <a:pt x="290945" y="26258"/>
                </a:cubicBezTo>
                <a:cubicBezTo>
                  <a:pt x="283431" y="21750"/>
                  <a:pt x="274432" y="20353"/>
                  <a:pt x="266007" y="17946"/>
                </a:cubicBezTo>
                <a:cubicBezTo>
                  <a:pt x="192968" y="-2922"/>
                  <a:pt x="267590" y="21245"/>
                  <a:pt x="207818" y="1320"/>
                </a:cubicBezTo>
                <a:cubicBezTo>
                  <a:pt x="144087" y="4091"/>
                  <a:pt x="78054" y="-7567"/>
                  <a:pt x="16625" y="9633"/>
                </a:cubicBezTo>
                <a:cubicBezTo>
                  <a:pt x="-251" y="14358"/>
                  <a:pt x="0" y="59509"/>
                  <a:pt x="0" y="59509"/>
                </a:cubicBezTo>
                <a:cubicBezTo>
                  <a:pt x="910" y="69520"/>
                  <a:pt x="980" y="147725"/>
                  <a:pt x="16625" y="175887"/>
                </a:cubicBezTo>
                <a:cubicBezTo>
                  <a:pt x="26329" y="193354"/>
                  <a:pt x="43557" y="206808"/>
                  <a:pt x="49876" y="225764"/>
                </a:cubicBezTo>
                <a:cubicBezTo>
                  <a:pt x="60960" y="259015"/>
                  <a:pt x="49876" y="247931"/>
                  <a:pt x="83127" y="259015"/>
                </a:cubicBezTo>
                <a:cubicBezTo>
                  <a:pt x="142367" y="318255"/>
                  <a:pt x="75136" y="254285"/>
                  <a:pt x="133003" y="300578"/>
                </a:cubicBezTo>
                <a:cubicBezTo>
                  <a:pt x="139123" y="305474"/>
                  <a:pt x="142619" y="313699"/>
                  <a:pt x="149629" y="317204"/>
                </a:cubicBezTo>
                <a:cubicBezTo>
                  <a:pt x="165303" y="325041"/>
                  <a:pt x="182880" y="328287"/>
                  <a:pt x="199505" y="333829"/>
                </a:cubicBezTo>
                <a:lnTo>
                  <a:pt x="224443" y="342142"/>
                </a:lnTo>
                <a:cubicBezTo>
                  <a:pt x="246610" y="339371"/>
                  <a:pt x="269101" y="338510"/>
                  <a:pt x="290945" y="333829"/>
                </a:cubicBezTo>
                <a:cubicBezTo>
                  <a:pt x="308081" y="330157"/>
                  <a:pt x="340821" y="317204"/>
                  <a:pt x="340821" y="317204"/>
                </a:cubicBezTo>
                <a:cubicBezTo>
                  <a:pt x="371301" y="319975"/>
                  <a:pt x="402439" y="318634"/>
                  <a:pt x="432261" y="325516"/>
                </a:cubicBezTo>
                <a:cubicBezTo>
                  <a:pt x="439898" y="327278"/>
                  <a:pt x="441877" y="338637"/>
                  <a:pt x="448887" y="342142"/>
                </a:cubicBezTo>
                <a:cubicBezTo>
                  <a:pt x="459106" y="347251"/>
                  <a:pt x="471054" y="347684"/>
                  <a:pt x="482138" y="350455"/>
                </a:cubicBezTo>
                <a:cubicBezTo>
                  <a:pt x="490451" y="355997"/>
                  <a:pt x="497105" y="366457"/>
                  <a:pt x="507076" y="367080"/>
                </a:cubicBezTo>
                <a:cubicBezTo>
                  <a:pt x="582733" y="371808"/>
                  <a:pt x="590846" y="366864"/>
                  <a:pt x="640080" y="350455"/>
                </a:cubicBezTo>
                <a:cubicBezTo>
                  <a:pt x="645622" y="333829"/>
                  <a:pt x="666426" y="315160"/>
                  <a:pt x="656705" y="300578"/>
                </a:cubicBezTo>
                <a:cubicBezTo>
                  <a:pt x="651163" y="292265"/>
                  <a:pt x="646582" y="283225"/>
                  <a:pt x="640080" y="275640"/>
                </a:cubicBezTo>
                <a:cubicBezTo>
                  <a:pt x="629879" y="263739"/>
                  <a:pt x="606829" y="242389"/>
                  <a:pt x="606829" y="242389"/>
                </a:cubicBezTo>
                <a:cubicBezTo>
                  <a:pt x="604058" y="234076"/>
                  <a:pt x="600084" y="226072"/>
                  <a:pt x="598516" y="217451"/>
                </a:cubicBezTo>
                <a:cubicBezTo>
                  <a:pt x="594520" y="195472"/>
                  <a:pt x="598500" y="171691"/>
                  <a:pt x="590203" y="150949"/>
                </a:cubicBezTo>
                <a:cubicBezTo>
                  <a:pt x="586493" y="141673"/>
                  <a:pt x="575178" y="135563"/>
                  <a:pt x="565265" y="134324"/>
                </a:cubicBezTo>
                <a:cubicBezTo>
                  <a:pt x="529521" y="129856"/>
                  <a:pt x="468283" y="106615"/>
                  <a:pt x="448887" y="101073"/>
                </a:cubicBez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5852841" y="828015"/>
            <a:ext cx="773084" cy="423949"/>
          </a:xfrm>
          <a:custGeom>
            <a:avLst/>
            <a:gdLst>
              <a:gd name="connsiteX0" fmla="*/ 698269 w 1047404"/>
              <a:gd name="connsiteY0" fmla="*/ 141316 h 607151"/>
              <a:gd name="connsiteX1" fmla="*/ 698269 w 1047404"/>
              <a:gd name="connsiteY1" fmla="*/ 141316 h 607151"/>
              <a:gd name="connsiteX2" fmla="*/ 656705 w 1047404"/>
              <a:gd name="connsiteY2" fmla="*/ 83127 h 607151"/>
              <a:gd name="connsiteX3" fmla="*/ 615142 w 1047404"/>
              <a:gd name="connsiteY3" fmla="*/ 66502 h 607151"/>
              <a:gd name="connsiteX4" fmla="*/ 590204 w 1047404"/>
              <a:gd name="connsiteY4" fmla="*/ 49876 h 607151"/>
              <a:gd name="connsiteX5" fmla="*/ 556953 w 1047404"/>
              <a:gd name="connsiteY5" fmla="*/ 33251 h 607151"/>
              <a:gd name="connsiteX6" fmla="*/ 532014 w 1047404"/>
              <a:gd name="connsiteY6" fmla="*/ 16625 h 607151"/>
              <a:gd name="connsiteX7" fmla="*/ 498764 w 1047404"/>
              <a:gd name="connsiteY7" fmla="*/ 8313 h 607151"/>
              <a:gd name="connsiteX8" fmla="*/ 473825 w 1047404"/>
              <a:gd name="connsiteY8" fmla="*/ 0 h 607151"/>
              <a:gd name="connsiteX9" fmla="*/ 374073 w 1047404"/>
              <a:gd name="connsiteY9" fmla="*/ 24938 h 607151"/>
              <a:gd name="connsiteX10" fmla="*/ 357447 w 1047404"/>
              <a:gd name="connsiteY10" fmla="*/ 41564 h 607151"/>
              <a:gd name="connsiteX11" fmla="*/ 357447 w 1047404"/>
              <a:gd name="connsiteY11" fmla="*/ 166254 h 607151"/>
              <a:gd name="connsiteX12" fmla="*/ 374073 w 1047404"/>
              <a:gd name="connsiteY12" fmla="*/ 191193 h 607151"/>
              <a:gd name="connsiteX13" fmla="*/ 365760 w 1047404"/>
              <a:gd name="connsiteY13" fmla="*/ 232756 h 607151"/>
              <a:gd name="connsiteX14" fmla="*/ 315884 w 1047404"/>
              <a:gd name="connsiteY14" fmla="*/ 224444 h 607151"/>
              <a:gd name="connsiteX15" fmla="*/ 290945 w 1047404"/>
              <a:gd name="connsiteY15" fmla="*/ 216131 h 607151"/>
              <a:gd name="connsiteX16" fmla="*/ 249382 w 1047404"/>
              <a:gd name="connsiteY16" fmla="*/ 207818 h 607151"/>
              <a:gd name="connsiteX17" fmla="*/ 216131 w 1047404"/>
              <a:gd name="connsiteY17" fmla="*/ 199505 h 607151"/>
              <a:gd name="connsiteX18" fmla="*/ 191193 w 1047404"/>
              <a:gd name="connsiteY18" fmla="*/ 182880 h 607151"/>
              <a:gd name="connsiteX19" fmla="*/ 33251 w 1047404"/>
              <a:gd name="connsiteY19" fmla="*/ 182880 h 607151"/>
              <a:gd name="connsiteX20" fmla="*/ 16625 w 1047404"/>
              <a:gd name="connsiteY20" fmla="*/ 199505 h 607151"/>
              <a:gd name="connsiteX21" fmla="*/ 0 w 1047404"/>
              <a:gd name="connsiteY21" fmla="*/ 290945 h 607151"/>
              <a:gd name="connsiteX22" fmla="*/ 16625 w 1047404"/>
              <a:gd name="connsiteY22" fmla="*/ 349134 h 607151"/>
              <a:gd name="connsiteX23" fmla="*/ 66502 w 1047404"/>
              <a:gd name="connsiteY23" fmla="*/ 357447 h 607151"/>
              <a:gd name="connsiteX24" fmla="*/ 91440 w 1047404"/>
              <a:gd name="connsiteY24" fmla="*/ 340822 h 607151"/>
              <a:gd name="connsiteX25" fmla="*/ 116378 w 1047404"/>
              <a:gd name="connsiteY25" fmla="*/ 332509 h 607151"/>
              <a:gd name="connsiteX26" fmla="*/ 232756 w 1047404"/>
              <a:gd name="connsiteY26" fmla="*/ 365760 h 607151"/>
              <a:gd name="connsiteX27" fmla="*/ 241069 w 1047404"/>
              <a:gd name="connsiteY27" fmla="*/ 390698 h 607151"/>
              <a:gd name="connsiteX28" fmla="*/ 232756 w 1047404"/>
              <a:gd name="connsiteY28" fmla="*/ 457200 h 607151"/>
              <a:gd name="connsiteX29" fmla="*/ 216131 w 1047404"/>
              <a:gd name="connsiteY29" fmla="*/ 515389 h 607151"/>
              <a:gd name="connsiteX30" fmla="*/ 224444 w 1047404"/>
              <a:gd name="connsiteY30" fmla="*/ 590204 h 607151"/>
              <a:gd name="connsiteX31" fmla="*/ 266007 w 1047404"/>
              <a:gd name="connsiteY31" fmla="*/ 606829 h 607151"/>
              <a:gd name="connsiteX32" fmla="*/ 365760 w 1047404"/>
              <a:gd name="connsiteY32" fmla="*/ 598516 h 607151"/>
              <a:gd name="connsiteX33" fmla="*/ 382385 w 1047404"/>
              <a:gd name="connsiteY33" fmla="*/ 565265 h 607151"/>
              <a:gd name="connsiteX34" fmla="*/ 390698 w 1047404"/>
              <a:gd name="connsiteY34" fmla="*/ 540327 h 607151"/>
              <a:gd name="connsiteX35" fmla="*/ 407324 w 1047404"/>
              <a:gd name="connsiteY35" fmla="*/ 515389 h 607151"/>
              <a:gd name="connsiteX36" fmla="*/ 415636 w 1047404"/>
              <a:gd name="connsiteY36" fmla="*/ 490451 h 607151"/>
              <a:gd name="connsiteX37" fmla="*/ 432262 w 1047404"/>
              <a:gd name="connsiteY37" fmla="*/ 407324 h 607151"/>
              <a:gd name="connsiteX38" fmla="*/ 448887 w 1047404"/>
              <a:gd name="connsiteY38" fmla="*/ 390698 h 607151"/>
              <a:gd name="connsiteX39" fmla="*/ 581891 w 1047404"/>
              <a:gd name="connsiteY39" fmla="*/ 399011 h 607151"/>
              <a:gd name="connsiteX40" fmla="*/ 615142 w 1047404"/>
              <a:gd name="connsiteY40" fmla="*/ 407324 h 607151"/>
              <a:gd name="connsiteX41" fmla="*/ 623454 w 1047404"/>
              <a:gd name="connsiteY41" fmla="*/ 432262 h 607151"/>
              <a:gd name="connsiteX42" fmla="*/ 673331 w 1047404"/>
              <a:gd name="connsiteY42" fmla="*/ 448887 h 607151"/>
              <a:gd name="connsiteX43" fmla="*/ 698269 w 1047404"/>
              <a:gd name="connsiteY43" fmla="*/ 457200 h 607151"/>
              <a:gd name="connsiteX44" fmla="*/ 723207 w 1047404"/>
              <a:gd name="connsiteY44" fmla="*/ 473825 h 607151"/>
              <a:gd name="connsiteX45" fmla="*/ 739833 w 1047404"/>
              <a:gd name="connsiteY45" fmla="*/ 490451 h 607151"/>
              <a:gd name="connsiteX46" fmla="*/ 773084 w 1047404"/>
              <a:gd name="connsiteY46" fmla="*/ 507076 h 607151"/>
              <a:gd name="connsiteX47" fmla="*/ 897774 w 1047404"/>
              <a:gd name="connsiteY47" fmla="*/ 490451 h 607151"/>
              <a:gd name="connsiteX48" fmla="*/ 922713 w 1047404"/>
              <a:gd name="connsiteY48" fmla="*/ 473825 h 607151"/>
              <a:gd name="connsiteX49" fmla="*/ 955964 w 1047404"/>
              <a:gd name="connsiteY49" fmla="*/ 465513 h 607151"/>
              <a:gd name="connsiteX50" fmla="*/ 1005840 w 1047404"/>
              <a:gd name="connsiteY50" fmla="*/ 448887 h 607151"/>
              <a:gd name="connsiteX51" fmla="*/ 997527 w 1047404"/>
              <a:gd name="connsiteY51" fmla="*/ 415636 h 607151"/>
              <a:gd name="connsiteX52" fmla="*/ 922713 w 1047404"/>
              <a:gd name="connsiteY52" fmla="*/ 390698 h 607151"/>
              <a:gd name="connsiteX53" fmla="*/ 881149 w 1047404"/>
              <a:gd name="connsiteY53" fmla="*/ 357447 h 607151"/>
              <a:gd name="connsiteX54" fmla="*/ 889462 w 1047404"/>
              <a:gd name="connsiteY54" fmla="*/ 315884 h 607151"/>
              <a:gd name="connsiteX55" fmla="*/ 914400 w 1047404"/>
              <a:gd name="connsiteY55" fmla="*/ 299258 h 607151"/>
              <a:gd name="connsiteX56" fmla="*/ 1005840 w 1047404"/>
              <a:gd name="connsiteY56" fmla="*/ 282633 h 607151"/>
              <a:gd name="connsiteX57" fmla="*/ 1047404 w 1047404"/>
              <a:gd name="connsiteY57" fmla="*/ 257694 h 607151"/>
              <a:gd name="connsiteX58" fmla="*/ 1030778 w 1047404"/>
              <a:gd name="connsiteY58" fmla="*/ 216131 h 607151"/>
              <a:gd name="connsiteX59" fmla="*/ 1005840 w 1047404"/>
              <a:gd name="connsiteY59" fmla="*/ 207818 h 607151"/>
              <a:gd name="connsiteX60" fmla="*/ 939338 w 1047404"/>
              <a:gd name="connsiteY60" fmla="*/ 182880 h 607151"/>
              <a:gd name="connsiteX61" fmla="*/ 914400 w 1047404"/>
              <a:gd name="connsiteY61" fmla="*/ 174567 h 607151"/>
              <a:gd name="connsiteX62" fmla="*/ 881149 w 1047404"/>
              <a:gd name="connsiteY62" fmla="*/ 166254 h 607151"/>
              <a:gd name="connsiteX63" fmla="*/ 781396 w 1047404"/>
              <a:gd name="connsiteY63" fmla="*/ 174567 h 607151"/>
              <a:gd name="connsiteX64" fmla="*/ 731520 w 1047404"/>
              <a:gd name="connsiteY64" fmla="*/ 207818 h 607151"/>
              <a:gd name="connsiteX65" fmla="*/ 706582 w 1047404"/>
              <a:gd name="connsiteY65" fmla="*/ 216131 h 607151"/>
              <a:gd name="connsiteX66" fmla="*/ 656705 w 1047404"/>
              <a:gd name="connsiteY66" fmla="*/ 182880 h 607151"/>
              <a:gd name="connsiteX67" fmla="*/ 698269 w 1047404"/>
              <a:gd name="connsiteY67" fmla="*/ 141316 h 6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47404" h="607151">
                <a:moveTo>
                  <a:pt x="698269" y="141316"/>
                </a:moveTo>
                <a:lnTo>
                  <a:pt x="698269" y="141316"/>
                </a:lnTo>
                <a:cubicBezTo>
                  <a:pt x="684414" y="121920"/>
                  <a:pt x="674422" y="99073"/>
                  <a:pt x="656705" y="83127"/>
                </a:cubicBezTo>
                <a:cubicBezTo>
                  <a:pt x="645614" y="73145"/>
                  <a:pt x="628488" y="73175"/>
                  <a:pt x="615142" y="66502"/>
                </a:cubicBezTo>
                <a:cubicBezTo>
                  <a:pt x="606206" y="62034"/>
                  <a:pt x="598878" y="54833"/>
                  <a:pt x="590204" y="49876"/>
                </a:cubicBezTo>
                <a:cubicBezTo>
                  <a:pt x="579445" y="43728"/>
                  <a:pt x="567712" y="39399"/>
                  <a:pt x="556953" y="33251"/>
                </a:cubicBezTo>
                <a:cubicBezTo>
                  <a:pt x="548278" y="28294"/>
                  <a:pt x="541197" y="20561"/>
                  <a:pt x="532014" y="16625"/>
                </a:cubicBezTo>
                <a:cubicBezTo>
                  <a:pt x="521513" y="12125"/>
                  <a:pt x="509749" y="11451"/>
                  <a:pt x="498764" y="8313"/>
                </a:cubicBezTo>
                <a:cubicBezTo>
                  <a:pt x="490338" y="5906"/>
                  <a:pt x="482138" y="2771"/>
                  <a:pt x="473825" y="0"/>
                </a:cubicBezTo>
                <a:cubicBezTo>
                  <a:pt x="411354" y="6941"/>
                  <a:pt x="411020" y="-4620"/>
                  <a:pt x="374073" y="24938"/>
                </a:cubicBezTo>
                <a:cubicBezTo>
                  <a:pt x="367953" y="29834"/>
                  <a:pt x="362989" y="36022"/>
                  <a:pt x="357447" y="41564"/>
                </a:cubicBezTo>
                <a:cubicBezTo>
                  <a:pt x="340660" y="91924"/>
                  <a:pt x="340496" y="81501"/>
                  <a:pt x="357447" y="166254"/>
                </a:cubicBezTo>
                <a:cubicBezTo>
                  <a:pt x="359406" y="176051"/>
                  <a:pt x="368531" y="182880"/>
                  <a:pt x="374073" y="191193"/>
                </a:cubicBezTo>
                <a:cubicBezTo>
                  <a:pt x="371302" y="205047"/>
                  <a:pt x="378027" y="225746"/>
                  <a:pt x="365760" y="232756"/>
                </a:cubicBezTo>
                <a:cubicBezTo>
                  <a:pt x="351126" y="241118"/>
                  <a:pt x="332337" y="228100"/>
                  <a:pt x="315884" y="224444"/>
                </a:cubicBezTo>
                <a:cubicBezTo>
                  <a:pt x="307330" y="222543"/>
                  <a:pt x="299446" y="218256"/>
                  <a:pt x="290945" y="216131"/>
                </a:cubicBezTo>
                <a:cubicBezTo>
                  <a:pt x="277238" y="212704"/>
                  <a:pt x="263174" y="210883"/>
                  <a:pt x="249382" y="207818"/>
                </a:cubicBezTo>
                <a:cubicBezTo>
                  <a:pt x="238229" y="205340"/>
                  <a:pt x="227215" y="202276"/>
                  <a:pt x="216131" y="199505"/>
                </a:cubicBezTo>
                <a:cubicBezTo>
                  <a:pt x="207818" y="193963"/>
                  <a:pt x="200547" y="186388"/>
                  <a:pt x="191193" y="182880"/>
                </a:cubicBezTo>
                <a:cubicBezTo>
                  <a:pt x="142734" y="164708"/>
                  <a:pt x="77728" y="179703"/>
                  <a:pt x="33251" y="182880"/>
                </a:cubicBezTo>
                <a:cubicBezTo>
                  <a:pt x="27709" y="188422"/>
                  <a:pt x="20657" y="192785"/>
                  <a:pt x="16625" y="199505"/>
                </a:cubicBezTo>
                <a:cubicBezTo>
                  <a:pt x="4487" y="219735"/>
                  <a:pt x="1145" y="281786"/>
                  <a:pt x="0" y="290945"/>
                </a:cubicBezTo>
                <a:cubicBezTo>
                  <a:pt x="5542" y="310341"/>
                  <a:pt x="6828" y="331500"/>
                  <a:pt x="16625" y="349134"/>
                </a:cubicBezTo>
                <a:cubicBezTo>
                  <a:pt x="30130" y="373443"/>
                  <a:pt x="48508" y="366444"/>
                  <a:pt x="66502" y="357447"/>
                </a:cubicBezTo>
                <a:cubicBezTo>
                  <a:pt x="75438" y="352979"/>
                  <a:pt x="82504" y="345290"/>
                  <a:pt x="91440" y="340822"/>
                </a:cubicBezTo>
                <a:cubicBezTo>
                  <a:pt x="99277" y="336903"/>
                  <a:pt x="108065" y="335280"/>
                  <a:pt x="116378" y="332509"/>
                </a:cubicBezTo>
                <a:cubicBezTo>
                  <a:pt x="195479" y="339101"/>
                  <a:pt x="206788" y="313823"/>
                  <a:pt x="232756" y="365760"/>
                </a:cubicBezTo>
                <a:cubicBezTo>
                  <a:pt x="236675" y="373597"/>
                  <a:pt x="238298" y="382385"/>
                  <a:pt x="241069" y="390698"/>
                </a:cubicBezTo>
                <a:cubicBezTo>
                  <a:pt x="238298" y="412865"/>
                  <a:pt x="236429" y="435164"/>
                  <a:pt x="232756" y="457200"/>
                </a:cubicBezTo>
                <a:cubicBezTo>
                  <a:pt x="229276" y="478083"/>
                  <a:pt x="222721" y="495619"/>
                  <a:pt x="216131" y="515389"/>
                </a:cubicBezTo>
                <a:cubicBezTo>
                  <a:pt x="218902" y="540327"/>
                  <a:pt x="212429" y="568176"/>
                  <a:pt x="224444" y="590204"/>
                </a:cubicBezTo>
                <a:cubicBezTo>
                  <a:pt x="231589" y="603304"/>
                  <a:pt x="251111" y="605953"/>
                  <a:pt x="266007" y="606829"/>
                </a:cubicBezTo>
                <a:cubicBezTo>
                  <a:pt x="299316" y="608788"/>
                  <a:pt x="332509" y="601287"/>
                  <a:pt x="365760" y="598516"/>
                </a:cubicBezTo>
                <a:cubicBezTo>
                  <a:pt x="371302" y="587432"/>
                  <a:pt x="377504" y="576655"/>
                  <a:pt x="382385" y="565265"/>
                </a:cubicBezTo>
                <a:cubicBezTo>
                  <a:pt x="385837" y="557211"/>
                  <a:pt x="386779" y="548164"/>
                  <a:pt x="390698" y="540327"/>
                </a:cubicBezTo>
                <a:cubicBezTo>
                  <a:pt x="395166" y="531391"/>
                  <a:pt x="401782" y="523702"/>
                  <a:pt x="407324" y="515389"/>
                </a:cubicBezTo>
                <a:cubicBezTo>
                  <a:pt x="410095" y="507076"/>
                  <a:pt x="413666" y="498989"/>
                  <a:pt x="415636" y="490451"/>
                </a:cubicBezTo>
                <a:cubicBezTo>
                  <a:pt x="421990" y="462917"/>
                  <a:pt x="412281" y="427306"/>
                  <a:pt x="432262" y="407324"/>
                </a:cubicBezTo>
                <a:lnTo>
                  <a:pt x="448887" y="390698"/>
                </a:lnTo>
                <a:cubicBezTo>
                  <a:pt x="493222" y="393469"/>
                  <a:pt x="537690" y="394591"/>
                  <a:pt x="581891" y="399011"/>
                </a:cubicBezTo>
                <a:cubicBezTo>
                  <a:pt x="593259" y="400148"/>
                  <a:pt x="606221" y="400187"/>
                  <a:pt x="615142" y="407324"/>
                </a:cubicBezTo>
                <a:cubicBezTo>
                  <a:pt x="621984" y="412798"/>
                  <a:pt x="616324" y="427169"/>
                  <a:pt x="623454" y="432262"/>
                </a:cubicBezTo>
                <a:cubicBezTo>
                  <a:pt x="637715" y="442448"/>
                  <a:pt x="656705" y="443345"/>
                  <a:pt x="673331" y="448887"/>
                </a:cubicBezTo>
                <a:cubicBezTo>
                  <a:pt x="681644" y="451658"/>
                  <a:pt x="690978" y="452340"/>
                  <a:pt x="698269" y="457200"/>
                </a:cubicBezTo>
                <a:cubicBezTo>
                  <a:pt x="706582" y="462742"/>
                  <a:pt x="715406" y="467584"/>
                  <a:pt x="723207" y="473825"/>
                </a:cubicBezTo>
                <a:cubicBezTo>
                  <a:pt x="729327" y="478721"/>
                  <a:pt x="733312" y="486104"/>
                  <a:pt x="739833" y="490451"/>
                </a:cubicBezTo>
                <a:cubicBezTo>
                  <a:pt x="750144" y="497325"/>
                  <a:pt x="762000" y="501534"/>
                  <a:pt x="773084" y="507076"/>
                </a:cubicBezTo>
                <a:cubicBezTo>
                  <a:pt x="795376" y="505218"/>
                  <a:pt x="863818" y="507429"/>
                  <a:pt x="897774" y="490451"/>
                </a:cubicBezTo>
                <a:cubicBezTo>
                  <a:pt x="906710" y="485983"/>
                  <a:pt x="913530" y="477761"/>
                  <a:pt x="922713" y="473825"/>
                </a:cubicBezTo>
                <a:cubicBezTo>
                  <a:pt x="933214" y="469325"/>
                  <a:pt x="945021" y="468796"/>
                  <a:pt x="955964" y="465513"/>
                </a:cubicBezTo>
                <a:cubicBezTo>
                  <a:pt x="972750" y="460477"/>
                  <a:pt x="1005840" y="448887"/>
                  <a:pt x="1005840" y="448887"/>
                </a:cubicBezTo>
                <a:cubicBezTo>
                  <a:pt x="1003069" y="437803"/>
                  <a:pt x="1006201" y="423071"/>
                  <a:pt x="997527" y="415636"/>
                </a:cubicBezTo>
                <a:cubicBezTo>
                  <a:pt x="953908" y="378248"/>
                  <a:pt x="956991" y="413549"/>
                  <a:pt x="922713" y="390698"/>
                </a:cubicBezTo>
                <a:cubicBezTo>
                  <a:pt x="891253" y="369726"/>
                  <a:pt x="904838" y="381138"/>
                  <a:pt x="881149" y="357447"/>
                </a:cubicBezTo>
                <a:cubicBezTo>
                  <a:pt x="883920" y="343593"/>
                  <a:pt x="882452" y="328151"/>
                  <a:pt x="889462" y="315884"/>
                </a:cubicBezTo>
                <a:cubicBezTo>
                  <a:pt x="894419" y="307210"/>
                  <a:pt x="905217" y="303194"/>
                  <a:pt x="914400" y="299258"/>
                </a:cubicBezTo>
                <a:cubicBezTo>
                  <a:pt x="933999" y="290858"/>
                  <a:pt x="992352" y="284560"/>
                  <a:pt x="1005840" y="282633"/>
                </a:cubicBezTo>
                <a:cubicBezTo>
                  <a:pt x="1012699" y="280347"/>
                  <a:pt x="1047404" y="272908"/>
                  <a:pt x="1047404" y="257694"/>
                </a:cubicBezTo>
                <a:cubicBezTo>
                  <a:pt x="1047404" y="242772"/>
                  <a:pt x="1040331" y="227594"/>
                  <a:pt x="1030778" y="216131"/>
                </a:cubicBezTo>
                <a:cubicBezTo>
                  <a:pt x="1025168" y="209400"/>
                  <a:pt x="1014153" y="210589"/>
                  <a:pt x="1005840" y="207818"/>
                </a:cubicBezTo>
                <a:cubicBezTo>
                  <a:pt x="975382" y="177362"/>
                  <a:pt x="1001060" y="196597"/>
                  <a:pt x="939338" y="182880"/>
                </a:cubicBezTo>
                <a:cubicBezTo>
                  <a:pt x="930784" y="180979"/>
                  <a:pt x="922825" y="176974"/>
                  <a:pt x="914400" y="174567"/>
                </a:cubicBezTo>
                <a:cubicBezTo>
                  <a:pt x="903415" y="171428"/>
                  <a:pt x="892233" y="169025"/>
                  <a:pt x="881149" y="166254"/>
                </a:cubicBezTo>
                <a:cubicBezTo>
                  <a:pt x="847898" y="169025"/>
                  <a:pt x="813545" y="165637"/>
                  <a:pt x="781396" y="174567"/>
                </a:cubicBezTo>
                <a:cubicBezTo>
                  <a:pt x="762144" y="179915"/>
                  <a:pt x="750476" y="201499"/>
                  <a:pt x="731520" y="207818"/>
                </a:cubicBezTo>
                <a:lnTo>
                  <a:pt x="706582" y="216131"/>
                </a:lnTo>
                <a:cubicBezTo>
                  <a:pt x="696496" y="214690"/>
                  <a:pt x="616806" y="222779"/>
                  <a:pt x="656705" y="182880"/>
                </a:cubicBezTo>
                <a:lnTo>
                  <a:pt x="698269" y="141316"/>
                </a:ln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>
            <a:off x="3299748" y="1097966"/>
            <a:ext cx="268010" cy="393341"/>
          </a:xfrm>
          <a:custGeom>
            <a:avLst/>
            <a:gdLst>
              <a:gd name="connsiteX0" fmla="*/ 0 w 278781"/>
              <a:gd name="connsiteY0" fmla="*/ 657922 h 657922"/>
              <a:gd name="connsiteX1" fmla="*/ 11152 w 278781"/>
              <a:gd name="connsiteY1" fmla="*/ 434898 h 657922"/>
              <a:gd name="connsiteX2" fmla="*/ 44605 w 278781"/>
              <a:gd name="connsiteY2" fmla="*/ 401444 h 657922"/>
              <a:gd name="connsiteX3" fmla="*/ 111513 w 278781"/>
              <a:gd name="connsiteY3" fmla="*/ 367991 h 657922"/>
              <a:gd name="connsiteX4" fmla="*/ 100361 w 278781"/>
              <a:gd name="connsiteY4" fmla="*/ 256479 h 657922"/>
              <a:gd name="connsiteX5" fmla="*/ 78059 w 278781"/>
              <a:gd name="connsiteY5" fmla="*/ 234176 h 657922"/>
              <a:gd name="connsiteX6" fmla="*/ 111513 w 278781"/>
              <a:gd name="connsiteY6" fmla="*/ 178420 h 657922"/>
              <a:gd name="connsiteX7" fmla="*/ 144966 w 278781"/>
              <a:gd name="connsiteY7" fmla="*/ 167269 h 657922"/>
              <a:gd name="connsiteX8" fmla="*/ 167269 w 278781"/>
              <a:gd name="connsiteY8" fmla="*/ 144966 h 657922"/>
              <a:gd name="connsiteX9" fmla="*/ 189571 w 278781"/>
              <a:gd name="connsiteY9" fmla="*/ 78059 h 657922"/>
              <a:gd name="connsiteX10" fmla="*/ 234176 w 278781"/>
              <a:gd name="connsiteY10" fmla="*/ 33454 h 657922"/>
              <a:gd name="connsiteX11" fmla="*/ 256479 w 278781"/>
              <a:gd name="connsiteY11" fmla="*/ 11152 h 657922"/>
              <a:gd name="connsiteX12" fmla="*/ 278781 w 278781"/>
              <a:gd name="connsiteY12" fmla="*/ 0 h 65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781" h="657922">
                <a:moveTo>
                  <a:pt x="0" y="657922"/>
                </a:moveTo>
                <a:cubicBezTo>
                  <a:pt x="3717" y="583581"/>
                  <a:pt x="-1602" y="508231"/>
                  <a:pt x="11152" y="434898"/>
                </a:cubicBezTo>
                <a:cubicBezTo>
                  <a:pt x="13854" y="419361"/>
                  <a:pt x="32490" y="411540"/>
                  <a:pt x="44605" y="401444"/>
                </a:cubicBezTo>
                <a:cubicBezTo>
                  <a:pt x="73426" y="377426"/>
                  <a:pt x="77986" y="379166"/>
                  <a:pt x="111513" y="367991"/>
                </a:cubicBezTo>
                <a:cubicBezTo>
                  <a:pt x="107796" y="330820"/>
                  <a:pt x="109421" y="292720"/>
                  <a:pt x="100361" y="256479"/>
                </a:cubicBezTo>
                <a:cubicBezTo>
                  <a:pt x="97811" y="246279"/>
                  <a:pt x="80121" y="244485"/>
                  <a:pt x="78059" y="234176"/>
                </a:cubicBezTo>
                <a:cubicBezTo>
                  <a:pt x="74300" y="215379"/>
                  <a:pt x="97208" y="187003"/>
                  <a:pt x="111513" y="178420"/>
                </a:cubicBezTo>
                <a:cubicBezTo>
                  <a:pt x="121592" y="172373"/>
                  <a:pt x="133815" y="170986"/>
                  <a:pt x="144966" y="167269"/>
                </a:cubicBezTo>
                <a:cubicBezTo>
                  <a:pt x="152400" y="159835"/>
                  <a:pt x="162567" y="154370"/>
                  <a:pt x="167269" y="144966"/>
                </a:cubicBezTo>
                <a:cubicBezTo>
                  <a:pt x="177782" y="123939"/>
                  <a:pt x="172948" y="94682"/>
                  <a:pt x="189571" y="78059"/>
                </a:cubicBezTo>
                <a:lnTo>
                  <a:pt x="234176" y="33454"/>
                </a:lnTo>
                <a:cubicBezTo>
                  <a:pt x="241610" y="26020"/>
                  <a:pt x="247076" y="15854"/>
                  <a:pt x="256479" y="11152"/>
                </a:cubicBezTo>
                <a:lnTo>
                  <a:pt x="278781" y="0"/>
                </a:lnTo>
              </a:path>
            </a:pathLst>
          </a:custGeom>
          <a:noFill/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3387408" y="825060"/>
            <a:ext cx="773084" cy="423949"/>
          </a:xfrm>
          <a:custGeom>
            <a:avLst/>
            <a:gdLst>
              <a:gd name="connsiteX0" fmla="*/ 698269 w 1047404"/>
              <a:gd name="connsiteY0" fmla="*/ 141316 h 607151"/>
              <a:gd name="connsiteX1" fmla="*/ 698269 w 1047404"/>
              <a:gd name="connsiteY1" fmla="*/ 141316 h 607151"/>
              <a:gd name="connsiteX2" fmla="*/ 656705 w 1047404"/>
              <a:gd name="connsiteY2" fmla="*/ 83127 h 607151"/>
              <a:gd name="connsiteX3" fmla="*/ 615142 w 1047404"/>
              <a:gd name="connsiteY3" fmla="*/ 66502 h 607151"/>
              <a:gd name="connsiteX4" fmla="*/ 590204 w 1047404"/>
              <a:gd name="connsiteY4" fmla="*/ 49876 h 607151"/>
              <a:gd name="connsiteX5" fmla="*/ 556953 w 1047404"/>
              <a:gd name="connsiteY5" fmla="*/ 33251 h 607151"/>
              <a:gd name="connsiteX6" fmla="*/ 532014 w 1047404"/>
              <a:gd name="connsiteY6" fmla="*/ 16625 h 607151"/>
              <a:gd name="connsiteX7" fmla="*/ 498764 w 1047404"/>
              <a:gd name="connsiteY7" fmla="*/ 8313 h 607151"/>
              <a:gd name="connsiteX8" fmla="*/ 473825 w 1047404"/>
              <a:gd name="connsiteY8" fmla="*/ 0 h 607151"/>
              <a:gd name="connsiteX9" fmla="*/ 374073 w 1047404"/>
              <a:gd name="connsiteY9" fmla="*/ 24938 h 607151"/>
              <a:gd name="connsiteX10" fmla="*/ 357447 w 1047404"/>
              <a:gd name="connsiteY10" fmla="*/ 41564 h 607151"/>
              <a:gd name="connsiteX11" fmla="*/ 357447 w 1047404"/>
              <a:gd name="connsiteY11" fmla="*/ 166254 h 607151"/>
              <a:gd name="connsiteX12" fmla="*/ 374073 w 1047404"/>
              <a:gd name="connsiteY12" fmla="*/ 191193 h 607151"/>
              <a:gd name="connsiteX13" fmla="*/ 365760 w 1047404"/>
              <a:gd name="connsiteY13" fmla="*/ 232756 h 607151"/>
              <a:gd name="connsiteX14" fmla="*/ 315884 w 1047404"/>
              <a:gd name="connsiteY14" fmla="*/ 224444 h 607151"/>
              <a:gd name="connsiteX15" fmla="*/ 290945 w 1047404"/>
              <a:gd name="connsiteY15" fmla="*/ 216131 h 607151"/>
              <a:gd name="connsiteX16" fmla="*/ 249382 w 1047404"/>
              <a:gd name="connsiteY16" fmla="*/ 207818 h 607151"/>
              <a:gd name="connsiteX17" fmla="*/ 216131 w 1047404"/>
              <a:gd name="connsiteY17" fmla="*/ 199505 h 607151"/>
              <a:gd name="connsiteX18" fmla="*/ 191193 w 1047404"/>
              <a:gd name="connsiteY18" fmla="*/ 182880 h 607151"/>
              <a:gd name="connsiteX19" fmla="*/ 33251 w 1047404"/>
              <a:gd name="connsiteY19" fmla="*/ 182880 h 607151"/>
              <a:gd name="connsiteX20" fmla="*/ 16625 w 1047404"/>
              <a:gd name="connsiteY20" fmla="*/ 199505 h 607151"/>
              <a:gd name="connsiteX21" fmla="*/ 0 w 1047404"/>
              <a:gd name="connsiteY21" fmla="*/ 290945 h 607151"/>
              <a:gd name="connsiteX22" fmla="*/ 16625 w 1047404"/>
              <a:gd name="connsiteY22" fmla="*/ 349134 h 607151"/>
              <a:gd name="connsiteX23" fmla="*/ 66502 w 1047404"/>
              <a:gd name="connsiteY23" fmla="*/ 357447 h 607151"/>
              <a:gd name="connsiteX24" fmla="*/ 91440 w 1047404"/>
              <a:gd name="connsiteY24" fmla="*/ 340822 h 607151"/>
              <a:gd name="connsiteX25" fmla="*/ 116378 w 1047404"/>
              <a:gd name="connsiteY25" fmla="*/ 332509 h 607151"/>
              <a:gd name="connsiteX26" fmla="*/ 232756 w 1047404"/>
              <a:gd name="connsiteY26" fmla="*/ 365760 h 607151"/>
              <a:gd name="connsiteX27" fmla="*/ 241069 w 1047404"/>
              <a:gd name="connsiteY27" fmla="*/ 390698 h 607151"/>
              <a:gd name="connsiteX28" fmla="*/ 232756 w 1047404"/>
              <a:gd name="connsiteY28" fmla="*/ 457200 h 607151"/>
              <a:gd name="connsiteX29" fmla="*/ 216131 w 1047404"/>
              <a:gd name="connsiteY29" fmla="*/ 515389 h 607151"/>
              <a:gd name="connsiteX30" fmla="*/ 224444 w 1047404"/>
              <a:gd name="connsiteY30" fmla="*/ 590204 h 607151"/>
              <a:gd name="connsiteX31" fmla="*/ 266007 w 1047404"/>
              <a:gd name="connsiteY31" fmla="*/ 606829 h 607151"/>
              <a:gd name="connsiteX32" fmla="*/ 365760 w 1047404"/>
              <a:gd name="connsiteY32" fmla="*/ 598516 h 607151"/>
              <a:gd name="connsiteX33" fmla="*/ 382385 w 1047404"/>
              <a:gd name="connsiteY33" fmla="*/ 565265 h 607151"/>
              <a:gd name="connsiteX34" fmla="*/ 390698 w 1047404"/>
              <a:gd name="connsiteY34" fmla="*/ 540327 h 607151"/>
              <a:gd name="connsiteX35" fmla="*/ 407324 w 1047404"/>
              <a:gd name="connsiteY35" fmla="*/ 515389 h 607151"/>
              <a:gd name="connsiteX36" fmla="*/ 415636 w 1047404"/>
              <a:gd name="connsiteY36" fmla="*/ 490451 h 607151"/>
              <a:gd name="connsiteX37" fmla="*/ 432262 w 1047404"/>
              <a:gd name="connsiteY37" fmla="*/ 407324 h 607151"/>
              <a:gd name="connsiteX38" fmla="*/ 448887 w 1047404"/>
              <a:gd name="connsiteY38" fmla="*/ 390698 h 607151"/>
              <a:gd name="connsiteX39" fmla="*/ 581891 w 1047404"/>
              <a:gd name="connsiteY39" fmla="*/ 399011 h 607151"/>
              <a:gd name="connsiteX40" fmla="*/ 615142 w 1047404"/>
              <a:gd name="connsiteY40" fmla="*/ 407324 h 607151"/>
              <a:gd name="connsiteX41" fmla="*/ 623454 w 1047404"/>
              <a:gd name="connsiteY41" fmla="*/ 432262 h 607151"/>
              <a:gd name="connsiteX42" fmla="*/ 673331 w 1047404"/>
              <a:gd name="connsiteY42" fmla="*/ 448887 h 607151"/>
              <a:gd name="connsiteX43" fmla="*/ 698269 w 1047404"/>
              <a:gd name="connsiteY43" fmla="*/ 457200 h 607151"/>
              <a:gd name="connsiteX44" fmla="*/ 723207 w 1047404"/>
              <a:gd name="connsiteY44" fmla="*/ 473825 h 607151"/>
              <a:gd name="connsiteX45" fmla="*/ 739833 w 1047404"/>
              <a:gd name="connsiteY45" fmla="*/ 490451 h 607151"/>
              <a:gd name="connsiteX46" fmla="*/ 773084 w 1047404"/>
              <a:gd name="connsiteY46" fmla="*/ 507076 h 607151"/>
              <a:gd name="connsiteX47" fmla="*/ 897774 w 1047404"/>
              <a:gd name="connsiteY47" fmla="*/ 490451 h 607151"/>
              <a:gd name="connsiteX48" fmla="*/ 922713 w 1047404"/>
              <a:gd name="connsiteY48" fmla="*/ 473825 h 607151"/>
              <a:gd name="connsiteX49" fmla="*/ 955964 w 1047404"/>
              <a:gd name="connsiteY49" fmla="*/ 465513 h 607151"/>
              <a:gd name="connsiteX50" fmla="*/ 1005840 w 1047404"/>
              <a:gd name="connsiteY50" fmla="*/ 448887 h 607151"/>
              <a:gd name="connsiteX51" fmla="*/ 997527 w 1047404"/>
              <a:gd name="connsiteY51" fmla="*/ 415636 h 607151"/>
              <a:gd name="connsiteX52" fmla="*/ 922713 w 1047404"/>
              <a:gd name="connsiteY52" fmla="*/ 390698 h 607151"/>
              <a:gd name="connsiteX53" fmla="*/ 881149 w 1047404"/>
              <a:gd name="connsiteY53" fmla="*/ 357447 h 607151"/>
              <a:gd name="connsiteX54" fmla="*/ 889462 w 1047404"/>
              <a:gd name="connsiteY54" fmla="*/ 315884 h 607151"/>
              <a:gd name="connsiteX55" fmla="*/ 914400 w 1047404"/>
              <a:gd name="connsiteY55" fmla="*/ 299258 h 607151"/>
              <a:gd name="connsiteX56" fmla="*/ 1005840 w 1047404"/>
              <a:gd name="connsiteY56" fmla="*/ 282633 h 607151"/>
              <a:gd name="connsiteX57" fmla="*/ 1047404 w 1047404"/>
              <a:gd name="connsiteY57" fmla="*/ 257694 h 607151"/>
              <a:gd name="connsiteX58" fmla="*/ 1030778 w 1047404"/>
              <a:gd name="connsiteY58" fmla="*/ 216131 h 607151"/>
              <a:gd name="connsiteX59" fmla="*/ 1005840 w 1047404"/>
              <a:gd name="connsiteY59" fmla="*/ 207818 h 607151"/>
              <a:gd name="connsiteX60" fmla="*/ 939338 w 1047404"/>
              <a:gd name="connsiteY60" fmla="*/ 182880 h 607151"/>
              <a:gd name="connsiteX61" fmla="*/ 914400 w 1047404"/>
              <a:gd name="connsiteY61" fmla="*/ 174567 h 607151"/>
              <a:gd name="connsiteX62" fmla="*/ 881149 w 1047404"/>
              <a:gd name="connsiteY62" fmla="*/ 166254 h 607151"/>
              <a:gd name="connsiteX63" fmla="*/ 781396 w 1047404"/>
              <a:gd name="connsiteY63" fmla="*/ 174567 h 607151"/>
              <a:gd name="connsiteX64" fmla="*/ 731520 w 1047404"/>
              <a:gd name="connsiteY64" fmla="*/ 207818 h 607151"/>
              <a:gd name="connsiteX65" fmla="*/ 706582 w 1047404"/>
              <a:gd name="connsiteY65" fmla="*/ 216131 h 607151"/>
              <a:gd name="connsiteX66" fmla="*/ 656705 w 1047404"/>
              <a:gd name="connsiteY66" fmla="*/ 182880 h 607151"/>
              <a:gd name="connsiteX67" fmla="*/ 698269 w 1047404"/>
              <a:gd name="connsiteY67" fmla="*/ 141316 h 6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47404" h="607151">
                <a:moveTo>
                  <a:pt x="698269" y="141316"/>
                </a:moveTo>
                <a:lnTo>
                  <a:pt x="698269" y="141316"/>
                </a:lnTo>
                <a:cubicBezTo>
                  <a:pt x="684414" y="121920"/>
                  <a:pt x="674422" y="99073"/>
                  <a:pt x="656705" y="83127"/>
                </a:cubicBezTo>
                <a:cubicBezTo>
                  <a:pt x="645614" y="73145"/>
                  <a:pt x="628488" y="73175"/>
                  <a:pt x="615142" y="66502"/>
                </a:cubicBezTo>
                <a:cubicBezTo>
                  <a:pt x="606206" y="62034"/>
                  <a:pt x="598878" y="54833"/>
                  <a:pt x="590204" y="49876"/>
                </a:cubicBezTo>
                <a:cubicBezTo>
                  <a:pt x="579445" y="43728"/>
                  <a:pt x="567712" y="39399"/>
                  <a:pt x="556953" y="33251"/>
                </a:cubicBezTo>
                <a:cubicBezTo>
                  <a:pt x="548278" y="28294"/>
                  <a:pt x="541197" y="20561"/>
                  <a:pt x="532014" y="16625"/>
                </a:cubicBezTo>
                <a:cubicBezTo>
                  <a:pt x="521513" y="12125"/>
                  <a:pt x="509749" y="11451"/>
                  <a:pt x="498764" y="8313"/>
                </a:cubicBezTo>
                <a:cubicBezTo>
                  <a:pt x="490338" y="5906"/>
                  <a:pt x="482138" y="2771"/>
                  <a:pt x="473825" y="0"/>
                </a:cubicBezTo>
                <a:cubicBezTo>
                  <a:pt x="411354" y="6941"/>
                  <a:pt x="411020" y="-4620"/>
                  <a:pt x="374073" y="24938"/>
                </a:cubicBezTo>
                <a:cubicBezTo>
                  <a:pt x="367953" y="29834"/>
                  <a:pt x="362989" y="36022"/>
                  <a:pt x="357447" y="41564"/>
                </a:cubicBezTo>
                <a:cubicBezTo>
                  <a:pt x="340660" y="91924"/>
                  <a:pt x="340496" y="81501"/>
                  <a:pt x="357447" y="166254"/>
                </a:cubicBezTo>
                <a:cubicBezTo>
                  <a:pt x="359406" y="176051"/>
                  <a:pt x="368531" y="182880"/>
                  <a:pt x="374073" y="191193"/>
                </a:cubicBezTo>
                <a:cubicBezTo>
                  <a:pt x="371302" y="205047"/>
                  <a:pt x="378027" y="225746"/>
                  <a:pt x="365760" y="232756"/>
                </a:cubicBezTo>
                <a:cubicBezTo>
                  <a:pt x="351126" y="241118"/>
                  <a:pt x="332337" y="228100"/>
                  <a:pt x="315884" y="224444"/>
                </a:cubicBezTo>
                <a:cubicBezTo>
                  <a:pt x="307330" y="222543"/>
                  <a:pt x="299446" y="218256"/>
                  <a:pt x="290945" y="216131"/>
                </a:cubicBezTo>
                <a:cubicBezTo>
                  <a:pt x="277238" y="212704"/>
                  <a:pt x="263174" y="210883"/>
                  <a:pt x="249382" y="207818"/>
                </a:cubicBezTo>
                <a:cubicBezTo>
                  <a:pt x="238229" y="205340"/>
                  <a:pt x="227215" y="202276"/>
                  <a:pt x="216131" y="199505"/>
                </a:cubicBezTo>
                <a:cubicBezTo>
                  <a:pt x="207818" y="193963"/>
                  <a:pt x="200547" y="186388"/>
                  <a:pt x="191193" y="182880"/>
                </a:cubicBezTo>
                <a:cubicBezTo>
                  <a:pt x="142734" y="164708"/>
                  <a:pt x="77728" y="179703"/>
                  <a:pt x="33251" y="182880"/>
                </a:cubicBezTo>
                <a:cubicBezTo>
                  <a:pt x="27709" y="188422"/>
                  <a:pt x="20657" y="192785"/>
                  <a:pt x="16625" y="199505"/>
                </a:cubicBezTo>
                <a:cubicBezTo>
                  <a:pt x="4487" y="219735"/>
                  <a:pt x="1145" y="281786"/>
                  <a:pt x="0" y="290945"/>
                </a:cubicBezTo>
                <a:cubicBezTo>
                  <a:pt x="5542" y="310341"/>
                  <a:pt x="6828" y="331500"/>
                  <a:pt x="16625" y="349134"/>
                </a:cubicBezTo>
                <a:cubicBezTo>
                  <a:pt x="30130" y="373443"/>
                  <a:pt x="48508" y="366444"/>
                  <a:pt x="66502" y="357447"/>
                </a:cubicBezTo>
                <a:cubicBezTo>
                  <a:pt x="75438" y="352979"/>
                  <a:pt x="82504" y="345290"/>
                  <a:pt x="91440" y="340822"/>
                </a:cubicBezTo>
                <a:cubicBezTo>
                  <a:pt x="99277" y="336903"/>
                  <a:pt x="108065" y="335280"/>
                  <a:pt x="116378" y="332509"/>
                </a:cubicBezTo>
                <a:cubicBezTo>
                  <a:pt x="195479" y="339101"/>
                  <a:pt x="206788" y="313823"/>
                  <a:pt x="232756" y="365760"/>
                </a:cubicBezTo>
                <a:cubicBezTo>
                  <a:pt x="236675" y="373597"/>
                  <a:pt x="238298" y="382385"/>
                  <a:pt x="241069" y="390698"/>
                </a:cubicBezTo>
                <a:cubicBezTo>
                  <a:pt x="238298" y="412865"/>
                  <a:pt x="236429" y="435164"/>
                  <a:pt x="232756" y="457200"/>
                </a:cubicBezTo>
                <a:cubicBezTo>
                  <a:pt x="229276" y="478083"/>
                  <a:pt x="222721" y="495619"/>
                  <a:pt x="216131" y="515389"/>
                </a:cubicBezTo>
                <a:cubicBezTo>
                  <a:pt x="218902" y="540327"/>
                  <a:pt x="212429" y="568176"/>
                  <a:pt x="224444" y="590204"/>
                </a:cubicBezTo>
                <a:cubicBezTo>
                  <a:pt x="231589" y="603304"/>
                  <a:pt x="251111" y="605953"/>
                  <a:pt x="266007" y="606829"/>
                </a:cubicBezTo>
                <a:cubicBezTo>
                  <a:pt x="299316" y="608788"/>
                  <a:pt x="332509" y="601287"/>
                  <a:pt x="365760" y="598516"/>
                </a:cubicBezTo>
                <a:cubicBezTo>
                  <a:pt x="371302" y="587432"/>
                  <a:pt x="377504" y="576655"/>
                  <a:pt x="382385" y="565265"/>
                </a:cubicBezTo>
                <a:cubicBezTo>
                  <a:pt x="385837" y="557211"/>
                  <a:pt x="386779" y="548164"/>
                  <a:pt x="390698" y="540327"/>
                </a:cubicBezTo>
                <a:cubicBezTo>
                  <a:pt x="395166" y="531391"/>
                  <a:pt x="401782" y="523702"/>
                  <a:pt x="407324" y="515389"/>
                </a:cubicBezTo>
                <a:cubicBezTo>
                  <a:pt x="410095" y="507076"/>
                  <a:pt x="413666" y="498989"/>
                  <a:pt x="415636" y="490451"/>
                </a:cubicBezTo>
                <a:cubicBezTo>
                  <a:pt x="421990" y="462917"/>
                  <a:pt x="412281" y="427306"/>
                  <a:pt x="432262" y="407324"/>
                </a:cubicBezTo>
                <a:lnTo>
                  <a:pt x="448887" y="390698"/>
                </a:lnTo>
                <a:cubicBezTo>
                  <a:pt x="493222" y="393469"/>
                  <a:pt x="537690" y="394591"/>
                  <a:pt x="581891" y="399011"/>
                </a:cubicBezTo>
                <a:cubicBezTo>
                  <a:pt x="593259" y="400148"/>
                  <a:pt x="606221" y="400187"/>
                  <a:pt x="615142" y="407324"/>
                </a:cubicBezTo>
                <a:cubicBezTo>
                  <a:pt x="621984" y="412798"/>
                  <a:pt x="616324" y="427169"/>
                  <a:pt x="623454" y="432262"/>
                </a:cubicBezTo>
                <a:cubicBezTo>
                  <a:pt x="637715" y="442448"/>
                  <a:pt x="656705" y="443345"/>
                  <a:pt x="673331" y="448887"/>
                </a:cubicBezTo>
                <a:cubicBezTo>
                  <a:pt x="681644" y="451658"/>
                  <a:pt x="690978" y="452340"/>
                  <a:pt x="698269" y="457200"/>
                </a:cubicBezTo>
                <a:cubicBezTo>
                  <a:pt x="706582" y="462742"/>
                  <a:pt x="715406" y="467584"/>
                  <a:pt x="723207" y="473825"/>
                </a:cubicBezTo>
                <a:cubicBezTo>
                  <a:pt x="729327" y="478721"/>
                  <a:pt x="733312" y="486104"/>
                  <a:pt x="739833" y="490451"/>
                </a:cubicBezTo>
                <a:cubicBezTo>
                  <a:pt x="750144" y="497325"/>
                  <a:pt x="762000" y="501534"/>
                  <a:pt x="773084" y="507076"/>
                </a:cubicBezTo>
                <a:cubicBezTo>
                  <a:pt x="795376" y="505218"/>
                  <a:pt x="863818" y="507429"/>
                  <a:pt x="897774" y="490451"/>
                </a:cubicBezTo>
                <a:cubicBezTo>
                  <a:pt x="906710" y="485983"/>
                  <a:pt x="913530" y="477761"/>
                  <a:pt x="922713" y="473825"/>
                </a:cubicBezTo>
                <a:cubicBezTo>
                  <a:pt x="933214" y="469325"/>
                  <a:pt x="945021" y="468796"/>
                  <a:pt x="955964" y="465513"/>
                </a:cubicBezTo>
                <a:cubicBezTo>
                  <a:pt x="972750" y="460477"/>
                  <a:pt x="1005840" y="448887"/>
                  <a:pt x="1005840" y="448887"/>
                </a:cubicBezTo>
                <a:cubicBezTo>
                  <a:pt x="1003069" y="437803"/>
                  <a:pt x="1006201" y="423071"/>
                  <a:pt x="997527" y="415636"/>
                </a:cubicBezTo>
                <a:cubicBezTo>
                  <a:pt x="953908" y="378248"/>
                  <a:pt x="956991" y="413549"/>
                  <a:pt x="922713" y="390698"/>
                </a:cubicBezTo>
                <a:cubicBezTo>
                  <a:pt x="891253" y="369726"/>
                  <a:pt x="904838" y="381138"/>
                  <a:pt x="881149" y="357447"/>
                </a:cubicBezTo>
                <a:cubicBezTo>
                  <a:pt x="883920" y="343593"/>
                  <a:pt x="882452" y="328151"/>
                  <a:pt x="889462" y="315884"/>
                </a:cubicBezTo>
                <a:cubicBezTo>
                  <a:pt x="894419" y="307210"/>
                  <a:pt x="905217" y="303194"/>
                  <a:pt x="914400" y="299258"/>
                </a:cubicBezTo>
                <a:cubicBezTo>
                  <a:pt x="933999" y="290858"/>
                  <a:pt x="992352" y="284560"/>
                  <a:pt x="1005840" y="282633"/>
                </a:cubicBezTo>
                <a:cubicBezTo>
                  <a:pt x="1012699" y="280347"/>
                  <a:pt x="1047404" y="272908"/>
                  <a:pt x="1047404" y="257694"/>
                </a:cubicBezTo>
                <a:cubicBezTo>
                  <a:pt x="1047404" y="242772"/>
                  <a:pt x="1040331" y="227594"/>
                  <a:pt x="1030778" y="216131"/>
                </a:cubicBezTo>
                <a:cubicBezTo>
                  <a:pt x="1025168" y="209400"/>
                  <a:pt x="1014153" y="210589"/>
                  <a:pt x="1005840" y="207818"/>
                </a:cubicBezTo>
                <a:cubicBezTo>
                  <a:pt x="975382" y="177362"/>
                  <a:pt x="1001060" y="196597"/>
                  <a:pt x="939338" y="182880"/>
                </a:cubicBezTo>
                <a:cubicBezTo>
                  <a:pt x="930784" y="180979"/>
                  <a:pt x="922825" y="176974"/>
                  <a:pt x="914400" y="174567"/>
                </a:cubicBezTo>
                <a:cubicBezTo>
                  <a:pt x="903415" y="171428"/>
                  <a:pt x="892233" y="169025"/>
                  <a:pt x="881149" y="166254"/>
                </a:cubicBezTo>
                <a:cubicBezTo>
                  <a:pt x="847898" y="169025"/>
                  <a:pt x="813545" y="165637"/>
                  <a:pt x="781396" y="174567"/>
                </a:cubicBezTo>
                <a:cubicBezTo>
                  <a:pt x="762144" y="179915"/>
                  <a:pt x="750476" y="201499"/>
                  <a:pt x="731520" y="207818"/>
                </a:cubicBezTo>
                <a:lnTo>
                  <a:pt x="706582" y="216131"/>
                </a:lnTo>
                <a:cubicBezTo>
                  <a:pt x="696496" y="214690"/>
                  <a:pt x="616806" y="222779"/>
                  <a:pt x="656705" y="182880"/>
                </a:cubicBezTo>
                <a:lnTo>
                  <a:pt x="698269" y="141316"/>
                </a:ln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/>
          <p:cNvSpPr/>
          <p:nvPr/>
        </p:nvSpPr>
        <p:spPr>
          <a:xfrm flipH="1" flipV="1">
            <a:off x="3119131" y="1899132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>
            <a:off x="3309139" y="1842146"/>
            <a:ext cx="250372" cy="522515"/>
          </a:xfrm>
          <a:custGeom>
            <a:avLst/>
            <a:gdLst>
              <a:gd name="connsiteX0" fmla="*/ 0 w 250372"/>
              <a:gd name="connsiteY0" fmla="*/ 0 h 522515"/>
              <a:gd name="connsiteX1" fmla="*/ 43543 w 250372"/>
              <a:gd name="connsiteY1" fmla="*/ 54429 h 522515"/>
              <a:gd name="connsiteX2" fmla="*/ 65315 w 250372"/>
              <a:gd name="connsiteY2" fmla="*/ 76200 h 522515"/>
              <a:gd name="connsiteX3" fmla="*/ 97972 w 250372"/>
              <a:gd name="connsiteY3" fmla="*/ 130629 h 522515"/>
              <a:gd name="connsiteX4" fmla="*/ 108857 w 250372"/>
              <a:gd name="connsiteY4" fmla="*/ 163286 h 522515"/>
              <a:gd name="connsiteX5" fmla="*/ 141515 w 250372"/>
              <a:gd name="connsiteY5" fmla="*/ 326572 h 522515"/>
              <a:gd name="connsiteX6" fmla="*/ 174172 w 250372"/>
              <a:gd name="connsiteY6" fmla="*/ 337458 h 522515"/>
              <a:gd name="connsiteX7" fmla="*/ 185057 w 250372"/>
              <a:gd name="connsiteY7" fmla="*/ 370115 h 522515"/>
              <a:gd name="connsiteX8" fmla="*/ 195943 w 250372"/>
              <a:gd name="connsiteY8" fmla="*/ 489858 h 522515"/>
              <a:gd name="connsiteX9" fmla="*/ 217715 w 250372"/>
              <a:gd name="connsiteY9" fmla="*/ 511629 h 522515"/>
              <a:gd name="connsiteX10" fmla="*/ 250372 w 250372"/>
              <a:gd name="connsiteY10" fmla="*/ 522515 h 5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372" h="522515">
                <a:moveTo>
                  <a:pt x="0" y="0"/>
                </a:moveTo>
                <a:cubicBezTo>
                  <a:pt x="14514" y="18143"/>
                  <a:pt x="28422" y="36788"/>
                  <a:pt x="43543" y="54429"/>
                </a:cubicBezTo>
                <a:cubicBezTo>
                  <a:pt x="50222" y="62221"/>
                  <a:pt x="60035" y="67399"/>
                  <a:pt x="65315" y="76200"/>
                </a:cubicBezTo>
                <a:cubicBezTo>
                  <a:pt x="107708" y="146856"/>
                  <a:pt x="42807" y="75467"/>
                  <a:pt x="97972" y="130629"/>
                </a:cubicBezTo>
                <a:cubicBezTo>
                  <a:pt x="101600" y="141515"/>
                  <a:pt x="107434" y="151900"/>
                  <a:pt x="108857" y="163286"/>
                </a:cubicBezTo>
                <a:cubicBezTo>
                  <a:pt x="114657" y="209683"/>
                  <a:pt x="87563" y="294200"/>
                  <a:pt x="141515" y="326572"/>
                </a:cubicBezTo>
                <a:cubicBezTo>
                  <a:pt x="151354" y="332476"/>
                  <a:pt x="163286" y="333829"/>
                  <a:pt x="174172" y="337458"/>
                </a:cubicBezTo>
                <a:cubicBezTo>
                  <a:pt x="177800" y="348344"/>
                  <a:pt x="183434" y="358756"/>
                  <a:pt x="185057" y="370115"/>
                </a:cubicBezTo>
                <a:cubicBezTo>
                  <a:pt x="190725" y="409791"/>
                  <a:pt x="186931" y="450805"/>
                  <a:pt x="195943" y="489858"/>
                </a:cubicBezTo>
                <a:cubicBezTo>
                  <a:pt x="198251" y="499858"/>
                  <a:pt x="208914" y="506349"/>
                  <a:pt x="217715" y="511629"/>
                </a:cubicBezTo>
                <a:cubicBezTo>
                  <a:pt x="227554" y="517533"/>
                  <a:pt x="250372" y="522515"/>
                  <a:pt x="250372" y="522515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3570109" y="2328191"/>
            <a:ext cx="598516" cy="483094"/>
          </a:xfrm>
          <a:custGeom>
            <a:avLst/>
            <a:gdLst>
              <a:gd name="connsiteX0" fmla="*/ 448887 w 659255"/>
              <a:gd name="connsiteY0" fmla="*/ 101073 h 368788"/>
              <a:gd name="connsiteX1" fmla="*/ 448887 w 659255"/>
              <a:gd name="connsiteY1" fmla="*/ 101073 h 368788"/>
              <a:gd name="connsiteX2" fmla="*/ 382385 w 659255"/>
              <a:gd name="connsiteY2" fmla="*/ 76135 h 368788"/>
              <a:gd name="connsiteX3" fmla="*/ 357447 w 659255"/>
              <a:gd name="connsiteY3" fmla="*/ 59509 h 368788"/>
              <a:gd name="connsiteX4" fmla="*/ 307570 w 659255"/>
              <a:gd name="connsiteY4" fmla="*/ 42884 h 368788"/>
              <a:gd name="connsiteX5" fmla="*/ 290945 w 659255"/>
              <a:gd name="connsiteY5" fmla="*/ 26258 h 368788"/>
              <a:gd name="connsiteX6" fmla="*/ 266007 w 659255"/>
              <a:gd name="connsiteY6" fmla="*/ 17946 h 368788"/>
              <a:gd name="connsiteX7" fmla="*/ 207818 w 659255"/>
              <a:gd name="connsiteY7" fmla="*/ 1320 h 368788"/>
              <a:gd name="connsiteX8" fmla="*/ 16625 w 659255"/>
              <a:gd name="connsiteY8" fmla="*/ 9633 h 368788"/>
              <a:gd name="connsiteX9" fmla="*/ 0 w 659255"/>
              <a:gd name="connsiteY9" fmla="*/ 59509 h 368788"/>
              <a:gd name="connsiteX10" fmla="*/ 16625 w 659255"/>
              <a:gd name="connsiteY10" fmla="*/ 175887 h 368788"/>
              <a:gd name="connsiteX11" fmla="*/ 49876 w 659255"/>
              <a:gd name="connsiteY11" fmla="*/ 225764 h 368788"/>
              <a:gd name="connsiteX12" fmla="*/ 83127 w 659255"/>
              <a:gd name="connsiteY12" fmla="*/ 259015 h 368788"/>
              <a:gd name="connsiteX13" fmla="*/ 133003 w 659255"/>
              <a:gd name="connsiteY13" fmla="*/ 300578 h 368788"/>
              <a:gd name="connsiteX14" fmla="*/ 149629 w 659255"/>
              <a:gd name="connsiteY14" fmla="*/ 317204 h 368788"/>
              <a:gd name="connsiteX15" fmla="*/ 199505 w 659255"/>
              <a:gd name="connsiteY15" fmla="*/ 333829 h 368788"/>
              <a:gd name="connsiteX16" fmla="*/ 224443 w 659255"/>
              <a:gd name="connsiteY16" fmla="*/ 342142 h 368788"/>
              <a:gd name="connsiteX17" fmla="*/ 290945 w 659255"/>
              <a:gd name="connsiteY17" fmla="*/ 333829 h 368788"/>
              <a:gd name="connsiteX18" fmla="*/ 340821 w 659255"/>
              <a:gd name="connsiteY18" fmla="*/ 317204 h 368788"/>
              <a:gd name="connsiteX19" fmla="*/ 432261 w 659255"/>
              <a:gd name="connsiteY19" fmla="*/ 325516 h 368788"/>
              <a:gd name="connsiteX20" fmla="*/ 448887 w 659255"/>
              <a:gd name="connsiteY20" fmla="*/ 342142 h 368788"/>
              <a:gd name="connsiteX21" fmla="*/ 482138 w 659255"/>
              <a:gd name="connsiteY21" fmla="*/ 350455 h 368788"/>
              <a:gd name="connsiteX22" fmla="*/ 507076 w 659255"/>
              <a:gd name="connsiteY22" fmla="*/ 367080 h 368788"/>
              <a:gd name="connsiteX23" fmla="*/ 640080 w 659255"/>
              <a:gd name="connsiteY23" fmla="*/ 350455 h 368788"/>
              <a:gd name="connsiteX24" fmla="*/ 656705 w 659255"/>
              <a:gd name="connsiteY24" fmla="*/ 300578 h 368788"/>
              <a:gd name="connsiteX25" fmla="*/ 640080 w 659255"/>
              <a:gd name="connsiteY25" fmla="*/ 275640 h 368788"/>
              <a:gd name="connsiteX26" fmla="*/ 606829 w 659255"/>
              <a:gd name="connsiteY26" fmla="*/ 242389 h 368788"/>
              <a:gd name="connsiteX27" fmla="*/ 598516 w 659255"/>
              <a:gd name="connsiteY27" fmla="*/ 217451 h 368788"/>
              <a:gd name="connsiteX28" fmla="*/ 590203 w 659255"/>
              <a:gd name="connsiteY28" fmla="*/ 150949 h 368788"/>
              <a:gd name="connsiteX29" fmla="*/ 565265 w 659255"/>
              <a:gd name="connsiteY29" fmla="*/ 134324 h 368788"/>
              <a:gd name="connsiteX30" fmla="*/ 448887 w 659255"/>
              <a:gd name="connsiteY30" fmla="*/ 101073 h 36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9255" h="368788">
                <a:moveTo>
                  <a:pt x="448887" y="101073"/>
                </a:moveTo>
                <a:lnTo>
                  <a:pt x="448887" y="101073"/>
                </a:lnTo>
                <a:cubicBezTo>
                  <a:pt x="426720" y="92760"/>
                  <a:pt x="403938" y="85932"/>
                  <a:pt x="382385" y="76135"/>
                </a:cubicBezTo>
                <a:cubicBezTo>
                  <a:pt x="373290" y="72001"/>
                  <a:pt x="366577" y="63567"/>
                  <a:pt x="357447" y="59509"/>
                </a:cubicBezTo>
                <a:cubicBezTo>
                  <a:pt x="341433" y="52391"/>
                  <a:pt x="307570" y="42884"/>
                  <a:pt x="307570" y="42884"/>
                </a:cubicBezTo>
                <a:cubicBezTo>
                  <a:pt x="302028" y="37342"/>
                  <a:pt x="297665" y="30290"/>
                  <a:pt x="290945" y="26258"/>
                </a:cubicBezTo>
                <a:cubicBezTo>
                  <a:pt x="283431" y="21750"/>
                  <a:pt x="274432" y="20353"/>
                  <a:pt x="266007" y="17946"/>
                </a:cubicBezTo>
                <a:cubicBezTo>
                  <a:pt x="192968" y="-2922"/>
                  <a:pt x="267590" y="21245"/>
                  <a:pt x="207818" y="1320"/>
                </a:cubicBezTo>
                <a:cubicBezTo>
                  <a:pt x="144087" y="4091"/>
                  <a:pt x="78054" y="-7567"/>
                  <a:pt x="16625" y="9633"/>
                </a:cubicBezTo>
                <a:cubicBezTo>
                  <a:pt x="-251" y="14358"/>
                  <a:pt x="0" y="59509"/>
                  <a:pt x="0" y="59509"/>
                </a:cubicBezTo>
                <a:cubicBezTo>
                  <a:pt x="910" y="69520"/>
                  <a:pt x="980" y="147725"/>
                  <a:pt x="16625" y="175887"/>
                </a:cubicBezTo>
                <a:cubicBezTo>
                  <a:pt x="26329" y="193354"/>
                  <a:pt x="43557" y="206808"/>
                  <a:pt x="49876" y="225764"/>
                </a:cubicBezTo>
                <a:cubicBezTo>
                  <a:pt x="60960" y="259015"/>
                  <a:pt x="49876" y="247931"/>
                  <a:pt x="83127" y="259015"/>
                </a:cubicBezTo>
                <a:cubicBezTo>
                  <a:pt x="142367" y="318255"/>
                  <a:pt x="75136" y="254285"/>
                  <a:pt x="133003" y="300578"/>
                </a:cubicBezTo>
                <a:cubicBezTo>
                  <a:pt x="139123" y="305474"/>
                  <a:pt x="142619" y="313699"/>
                  <a:pt x="149629" y="317204"/>
                </a:cubicBezTo>
                <a:cubicBezTo>
                  <a:pt x="165303" y="325041"/>
                  <a:pt x="182880" y="328287"/>
                  <a:pt x="199505" y="333829"/>
                </a:cubicBezTo>
                <a:lnTo>
                  <a:pt x="224443" y="342142"/>
                </a:lnTo>
                <a:cubicBezTo>
                  <a:pt x="246610" y="339371"/>
                  <a:pt x="269101" y="338510"/>
                  <a:pt x="290945" y="333829"/>
                </a:cubicBezTo>
                <a:cubicBezTo>
                  <a:pt x="308081" y="330157"/>
                  <a:pt x="340821" y="317204"/>
                  <a:pt x="340821" y="317204"/>
                </a:cubicBezTo>
                <a:cubicBezTo>
                  <a:pt x="371301" y="319975"/>
                  <a:pt x="402439" y="318634"/>
                  <a:pt x="432261" y="325516"/>
                </a:cubicBezTo>
                <a:cubicBezTo>
                  <a:pt x="439898" y="327278"/>
                  <a:pt x="441877" y="338637"/>
                  <a:pt x="448887" y="342142"/>
                </a:cubicBezTo>
                <a:cubicBezTo>
                  <a:pt x="459106" y="347251"/>
                  <a:pt x="471054" y="347684"/>
                  <a:pt x="482138" y="350455"/>
                </a:cubicBezTo>
                <a:cubicBezTo>
                  <a:pt x="490451" y="355997"/>
                  <a:pt x="497105" y="366457"/>
                  <a:pt x="507076" y="367080"/>
                </a:cubicBezTo>
                <a:cubicBezTo>
                  <a:pt x="582733" y="371808"/>
                  <a:pt x="590846" y="366864"/>
                  <a:pt x="640080" y="350455"/>
                </a:cubicBezTo>
                <a:cubicBezTo>
                  <a:pt x="645622" y="333829"/>
                  <a:pt x="666426" y="315160"/>
                  <a:pt x="656705" y="300578"/>
                </a:cubicBezTo>
                <a:cubicBezTo>
                  <a:pt x="651163" y="292265"/>
                  <a:pt x="646582" y="283225"/>
                  <a:pt x="640080" y="275640"/>
                </a:cubicBezTo>
                <a:cubicBezTo>
                  <a:pt x="629879" y="263739"/>
                  <a:pt x="606829" y="242389"/>
                  <a:pt x="606829" y="242389"/>
                </a:cubicBezTo>
                <a:cubicBezTo>
                  <a:pt x="604058" y="234076"/>
                  <a:pt x="600084" y="226072"/>
                  <a:pt x="598516" y="217451"/>
                </a:cubicBezTo>
                <a:cubicBezTo>
                  <a:pt x="594520" y="195472"/>
                  <a:pt x="598500" y="171691"/>
                  <a:pt x="590203" y="150949"/>
                </a:cubicBezTo>
                <a:cubicBezTo>
                  <a:pt x="586493" y="141673"/>
                  <a:pt x="575178" y="135563"/>
                  <a:pt x="565265" y="134324"/>
                </a:cubicBezTo>
                <a:cubicBezTo>
                  <a:pt x="529521" y="129856"/>
                  <a:pt x="468283" y="106615"/>
                  <a:pt x="448887" y="101073"/>
                </a:cubicBez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/>
          <p:cNvSpPr/>
          <p:nvPr/>
        </p:nvSpPr>
        <p:spPr>
          <a:xfrm flipV="1">
            <a:off x="6079617" y="4462968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 rot="21136867" flipV="1">
            <a:off x="4859549" y="4389222"/>
            <a:ext cx="503103" cy="147490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 flipH="1" flipV="1">
            <a:off x="5638484" y="3721568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 rot="20200786" flipH="1" flipV="1">
            <a:off x="5053538" y="5133526"/>
            <a:ext cx="307570" cy="341425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 flipH="1" flipV="1">
            <a:off x="5590252" y="4516239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 rot="14776150" flipH="1" flipV="1">
            <a:off x="5039713" y="2520454"/>
            <a:ext cx="307570" cy="341425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2023772" y="3460189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023772" y="851287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86594" y="3454050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486594" y="836318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Freeform 147"/>
          <p:cNvSpPr/>
          <p:nvPr/>
        </p:nvSpPr>
        <p:spPr>
          <a:xfrm>
            <a:off x="5852841" y="3468168"/>
            <a:ext cx="773084" cy="423949"/>
          </a:xfrm>
          <a:custGeom>
            <a:avLst/>
            <a:gdLst>
              <a:gd name="connsiteX0" fmla="*/ 698269 w 1047404"/>
              <a:gd name="connsiteY0" fmla="*/ 141316 h 607151"/>
              <a:gd name="connsiteX1" fmla="*/ 698269 w 1047404"/>
              <a:gd name="connsiteY1" fmla="*/ 141316 h 607151"/>
              <a:gd name="connsiteX2" fmla="*/ 656705 w 1047404"/>
              <a:gd name="connsiteY2" fmla="*/ 83127 h 607151"/>
              <a:gd name="connsiteX3" fmla="*/ 615142 w 1047404"/>
              <a:gd name="connsiteY3" fmla="*/ 66502 h 607151"/>
              <a:gd name="connsiteX4" fmla="*/ 590204 w 1047404"/>
              <a:gd name="connsiteY4" fmla="*/ 49876 h 607151"/>
              <a:gd name="connsiteX5" fmla="*/ 556953 w 1047404"/>
              <a:gd name="connsiteY5" fmla="*/ 33251 h 607151"/>
              <a:gd name="connsiteX6" fmla="*/ 532014 w 1047404"/>
              <a:gd name="connsiteY6" fmla="*/ 16625 h 607151"/>
              <a:gd name="connsiteX7" fmla="*/ 498764 w 1047404"/>
              <a:gd name="connsiteY7" fmla="*/ 8313 h 607151"/>
              <a:gd name="connsiteX8" fmla="*/ 473825 w 1047404"/>
              <a:gd name="connsiteY8" fmla="*/ 0 h 607151"/>
              <a:gd name="connsiteX9" fmla="*/ 374073 w 1047404"/>
              <a:gd name="connsiteY9" fmla="*/ 24938 h 607151"/>
              <a:gd name="connsiteX10" fmla="*/ 357447 w 1047404"/>
              <a:gd name="connsiteY10" fmla="*/ 41564 h 607151"/>
              <a:gd name="connsiteX11" fmla="*/ 357447 w 1047404"/>
              <a:gd name="connsiteY11" fmla="*/ 166254 h 607151"/>
              <a:gd name="connsiteX12" fmla="*/ 374073 w 1047404"/>
              <a:gd name="connsiteY12" fmla="*/ 191193 h 607151"/>
              <a:gd name="connsiteX13" fmla="*/ 365760 w 1047404"/>
              <a:gd name="connsiteY13" fmla="*/ 232756 h 607151"/>
              <a:gd name="connsiteX14" fmla="*/ 315884 w 1047404"/>
              <a:gd name="connsiteY14" fmla="*/ 224444 h 607151"/>
              <a:gd name="connsiteX15" fmla="*/ 290945 w 1047404"/>
              <a:gd name="connsiteY15" fmla="*/ 216131 h 607151"/>
              <a:gd name="connsiteX16" fmla="*/ 249382 w 1047404"/>
              <a:gd name="connsiteY16" fmla="*/ 207818 h 607151"/>
              <a:gd name="connsiteX17" fmla="*/ 216131 w 1047404"/>
              <a:gd name="connsiteY17" fmla="*/ 199505 h 607151"/>
              <a:gd name="connsiteX18" fmla="*/ 191193 w 1047404"/>
              <a:gd name="connsiteY18" fmla="*/ 182880 h 607151"/>
              <a:gd name="connsiteX19" fmla="*/ 33251 w 1047404"/>
              <a:gd name="connsiteY19" fmla="*/ 182880 h 607151"/>
              <a:gd name="connsiteX20" fmla="*/ 16625 w 1047404"/>
              <a:gd name="connsiteY20" fmla="*/ 199505 h 607151"/>
              <a:gd name="connsiteX21" fmla="*/ 0 w 1047404"/>
              <a:gd name="connsiteY21" fmla="*/ 290945 h 607151"/>
              <a:gd name="connsiteX22" fmla="*/ 16625 w 1047404"/>
              <a:gd name="connsiteY22" fmla="*/ 349134 h 607151"/>
              <a:gd name="connsiteX23" fmla="*/ 66502 w 1047404"/>
              <a:gd name="connsiteY23" fmla="*/ 357447 h 607151"/>
              <a:gd name="connsiteX24" fmla="*/ 91440 w 1047404"/>
              <a:gd name="connsiteY24" fmla="*/ 340822 h 607151"/>
              <a:gd name="connsiteX25" fmla="*/ 116378 w 1047404"/>
              <a:gd name="connsiteY25" fmla="*/ 332509 h 607151"/>
              <a:gd name="connsiteX26" fmla="*/ 232756 w 1047404"/>
              <a:gd name="connsiteY26" fmla="*/ 365760 h 607151"/>
              <a:gd name="connsiteX27" fmla="*/ 241069 w 1047404"/>
              <a:gd name="connsiteY27" fmla="*/ 390698 h 607151"/>
              <a:gd name="connsiteX28" fmla="*/ 232756 w 1047404"/>
              <a:gd name="connsiteY28" fmla="*/ 457200 h 607151"/>
              <a:gd name="connsiteX29" fmla="*/ 216131 w 1047404"/>
              <a:gd name="connsiteY29" fmla="*/ 515389 h 607151"/>
              <a:gd name="connsiteX30" fmla="*/ 224444 w 1047404"/>
              <a:gd name="connsiteY30" fmla="*/ 590204 h 607151"/>
              <a:gd name="connsiteX31" fmla="*/ 266007 w 1047404"/>
              <a:gd name="connsiteY31" fmla="*/ 606829 h 607151"/>
              <a:gd name="connsiteX32" fmla="*/ 365760 w 1047404"/>
              <a:gd name="connsiteY32" fmla="*/ 598516 h 607151"/>
              <a:gd name="connsiteX33" fmla="*/ 382385 w 1047404"/>
              <a:gd name="connsiteY33" fmla="*/ 565265 h 607151"/>
              <a:gd name="connsiteX34" fmla="*/ 390698 w 1047404"/>
              <a:gd name="connsiteY34" fmla="*/ 540327 h 607151"/>
              <a:gd name="connsiteX35" fmla="*/ 407324 w 1047404"/>
              <a:gd name="connsiteY35" fmla="*/ 515389 h 607151"/>
              <a:gd name="connsiteX36" fmla="*/ 415636 w 1047404"/>
              <a:gd name="connsiteY36" fmla="*/ 490451 h 607151"/>
              <a:gd name="connsiteX37" fmla="*/ 432262 w 1047404"/>
              <a:gd name="connsiteY37" fmla="*/ 407324 h 607151"/>
              <a:gd name="connsiteX38" fmla="*/ 448887 w 1047404"/>
              <a:gd name="connsiteY38" fmla="*/ 390698 h 607151"/>
              <a:gd name="connsiteX39" fmla="*/ 581891 w 1047404"/>
              <a:gd name="connsiteY39" fmla="*/ 399011 h 607151"/>
              <a:gd name="connsiteX40" fmla="*/ 615142 w 1047404"/>
              <a:gd name="connsiteY40" fmla="*/ 407324 h 607151"/>
              <a:gd name="connsiteX41" fmla="*/ 623454 w 1047404"/>
              <a:gd name="connsiteY41" fmla="*/ 432262 h 607151"/>
              <a:gd name="connsiteX42" fmla="*/ 673331 w 1047404"/>
              <a:gd name="connsiteY42" fmla="*/ 448887 h 607151"/>
              <a:gd name="connsiteX43" fmla="*/ 698269 w 1047404"/>
              <a:gd name="connsiteY43" fmla="*/ 457200 h 607151"/>
              <a:gd name="connsiteX44" fmla="*/ 723207 w 1047404"/>
              <a:gd name="connsiteY44" fmla="*/ 473825 h 607151"/>
              <a:gd name="connsiteX45" fmla="*/ 739833 w 1047404"/>
              <a:gd name="connsiteY45" fmla="*/ 490451 h 607151"/>
              <a:gd name="connsiteX46" fmla="*/ 773084 w 1047404"/>
              <a:gd name="connsiteY46" fmla="*/ 507076 h 607151"/>
              <a:gd name="connsiteX47" fmla="*/ 897774 w 1047404"/>
              <a:gd name="connsiteY47" fmla="*/ 490451 h 607151"/>
              <a:gd name="connsiteX48" fmla="*/ 922713 w 1047404"/>
              <a:gd name="connsiteY48" fmla="*/ 473825 h 607151"/>
              <a:gd name="connsiteX49" fmla="*/ 955964 w 1047404"/>
              <a:gd name="connsiteY49" fmla="*/ 465513 h 607151"/>
              <a:gd name="connsiteX50" fmla="*/ 1005840 w 1047404"/>
              <a:gd name="connsiteY50" fmla="*/ 448887 h 607151"/>
              <a:gd name="connsiteX51" fmla="*/ 997527 w 1047404"/>
              <a:gd name="connsiteY51" fmla="*/ 415636 h 607151"/>
              <a:gd name="connsiteX52" fmla="*/ 922713 w 1047404"/>
              <a:gd name="connsiteY52" fmla="*/ 390698 h 607151"/>
              <a:gd name="connsiteX53" fmla="*/ 881149 w 1047404"/>
              <a:gd name="connsiteY53" fmla="*/ 357447 h 607151"/>
              <a:gd name="connsiteX54" fmla="*/ 889462 w 1047404"/>
              <a:gd name="connsiteY54" fmla="*/ 315884 h 607151"/>
              <a:gd name="connsiteX55" fmla="*/ 914400 w 1047404"/>
              <a:gd name="connsiteY55" fmla="*/ 299258 h 607151"/>
              <a:gd name="connsiteX56" fmla="*/ 1005840 w 1047404"/>
              <a:gd name="connsiteY56" fmla="*/ 282633 h 607151"/>
              <a:gd name="connsiteX57" fmla="*/ 1047404 w 1047404"/>
              <a:gd name="connsiteY57" fmla="*/ 257694 h 607151"/>
              <a:gd name="connsiteX58" fmla="*/ 1030778 w 1047404"/>
              <a:gd name="connsiteY58" fmla="*/ 216131 h 607151"/>
              <a:gd name="connsiteX59" fmla="*/ 1005840 w 1047404"/>
              <a:gd name="connsiteY59" fmla="*/ 207818 h 607151"/>
              <a:gd name="connsiteX60" fmla="*/ 939338 w 1047404"/>
              <a:gd name="connsiteY60" fmla="*/ 182880 h 607151"/>
              <a:gd name="connsiteX61" fmla="*/ 914400 w 1047404"/>
              <a:gd name="connsiteY61" fmla="*/ 174567 h 607151"/>
              <a:gd name="connsiteX62" fmla="*/ 881149 w 1047404"/>
              <a:gd name="connsiteY62" fmla="*/ 166254 h 607151"/>
              <a:gd name="connsiteX63" fmla="*/ 781396 w 1047404"/>
              <a:gd name="connsiteY63" fmla="*/ 174567 h 607151"/>
              <a:gd name="connsiteX64" fmla="*/ 731520 w 1047404"/>
              <a:gd name="connsiteY64" fmla="*/ 207818 h 607151"/>
              <a:gd name="connsiteX65" fmla="*/ 706582 w 1047404"/>
              <a:gd name="connsiteY65" fmla="*/ 216131 h 607151"/>
              <a:gd name="connsiteX66" fmla="*/ 656705 w 1047404"/>
              <a:gd name="connsiteY66" fmla="*/ 182880 h 607151"/>
              <a:gd name="connsiteX67" fmla="*/ 698269 w 1047404"/>
              <a:gd name="connsiteY67" fmla="*/ 141316 h 6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47404" h="607151">
                <a:moveTo>
                  <a:pt x="698269" y="141316"/>
                </a:moveTo>
                <a:lnTo>
                  <a:pt x="698269" y="141316"/>
                </a:lnTo>
                <a:cubicBezTo>
                  <a:pt x="684414" y="121920"/>
                  <a:pt x="674422" y="99073"/>
                  <a:pt x="656705" y="83127"/>
                </a:cubicBezTo>
                <a:cubicBezTo>
                  <a:pt x="645614" y="73145"/>
                  <a:pt x="628488" y="73175"/>
                  <a:pt x="615142" y="66502"/>
                </a:cubicBezTo>
                <a:cubicBezTo>
                  <a:pt x="606206" y="62034"/>
                  <a:pt x="598878" y="54833"/>
                  <a:pt x="590204" y="49876"/>
                </a:cubicBezTo>
                <a:cubicBezTo>
                  <a:pt x="579445" y="43728"/>
                  <a:pt x="567712" y="39399"/>
                  <a:pt x="556953" y="33251"/>
                </a:cubicBezTo>
                <a:cubicBezTo>
                  <a:pt x="548278" y="28294"/>
                  <a:pt x="541197" y="20561"/>
                  <a:pt x="532014" y="16625"/>
                </a:cubicBezTo>
                <a:cubicBezTo>
                  <a:pt x="521513" y="12125"/>
                  <a:pt x="509749" y="11451"/>
                  <a:pt x="498764" y="8313"/>
                </a:cubicBezTo>
                <a:cubicBezTo>
                  <a:pt x="490338" y="5906"/>
                  <a:pt x="482138" y="2771"/>
                  <a:pt x="473825" y="0"/>
                </a:cubicBezTo>
                <a:cubicBezTo>
                  <a:pt x="411354" y="6941"/>
                  <a:pt x="411020" y="-4620"/>
                  <a:pt x="374073" y="24938"/>
                </a:cubicBezTo>
                <a:cubicBezTo>
                  <a:pt x="367953" y="29834"/>
                  <a:pt x="362989" y="36022"/>
                  <a:pt x="357447" y="41564"/>
                </a:cubicBezTo>
                <a:cubicBezTo>
                  <a:pt x="340660" y="91924"/>
                  <a:pt x="340496" y="81501"/>
                  <a:pt x="357447" y="166254"/>
                </a:cubicBezTo>
                <a:cubicBezTo>
                  <a:pt x="359406" y="176051"/>
                  <a:pt x="368531" y="182880"/>
                  <a:pt x="374073" y="191193"/>
                </a:cubicBezTo>
                <a:cubicBezTo>
                  <a:pt x="371302" y="205047"/>
                  <a:pt x="378027" y="225746"/>
                  <a:pt x="365760" y="232756"/>
                </a:cubicBezTo>
                <a:cubicBezTo>
                  <a:pt x="351126" y="241118"/>
                  <a:pt x="332337" y="228100"/>
                  <a:pt x="315884" y="224444"/>
                </a:cubicBezTo>
                <a:cubicBezTo>
                  <a:pt x="307330" y="222543"/>
                  <a:pt x="299446" y="218256"/>
                  <a:pt x="290945" y="216131"/>
                </a:cubicBezTo>
                <a:cubicBezTo>
                  <a:pt x="277238" y="212704"/>
                  <a:pt x="263174" y="210883"/>
                  <a:pt x="249382" y="207818"/>
                </a:cubicBezTo>
                <a:cubicBezTo>
                  <a:pt x="238229" y="205340"/>
                  <a:pt x="227215" y="202276"/>
                  <a:pt x="216131" y="199505"/>
                </a:cubicBezTo>
                <a:cubicBezTo>
                  <a:pt x="207818" y="193963"/>
                  <a:pt x="200547" y="186388"/>
                  <a:pt x="191193" y="182880"/>
                </a:cubicBezTo>
                <a:cubicBezTo>
                  <a:pt x="142734" y="164708"/>
                  <a:pt x="77728" y="179703"/>
                  <a:pt x="33251" y="182880"/>
                </a:cubicBezTo>
                <a:cubicBezTo>
                  <a:pt x="27709" y="188422"/>
                  <a:pt x="20657" y="192785"/>
                  <a:pt x="16625" y="199505"/>
                </a:cubicBezTo>
                <a:cubicBezTo>
                  <a:pt x="4487" y="219735"/>
                  <a:pt x="1145" y="281786"/>
                  <a:pt x="0" y="290945"/>
                </a:cubicBezTo>
                <a:cubicBezTo>
                  <a:pt x="5542" y="310341"/>
                  <a:pt x="6828" y="331500"/>
                  <a:pt x="16625" y="349134"/>
                </a:cubicBezTo>
                <a:cubicBezTo>
                  <a:pt x="30130" y="373443"/>
                  <a:pt x="48508" y="366444"/>
                  <a:pt x="66502" y="357447"/>
                </a:cubicBezTo>
                <a:cubicBezTo>
                  <a:pt x="75438" y="352979"/>
                  <a:pt x="82504" y="345290"/>
                  <a:pt x="91440" y="340822"/>
                </a:cubicBezTo>
                <a:cubicBezTo>
                  <a:pt x="99277" y="336903"/>
                  <a:pt x="108065" y="335280"/>
                  <a:pt x="116378" y="332509"/>
                </a:cubicBezTo>
                <a:cubicBezTo>
                  <a:pt x="195479" y="339101"/>
                  <a:pt x="206788" y="313823"/>
                  <a:pt x="232756" y="365760"/>
                </a:cubicBezTo>
                <a:cubicBezTo>
                  <a:pt x="236675" y="373597"/>
                  <a:pt x="238298" y="382385"/>
                  <a:pt x="241069" y="390698"/>
                </a:cubicBezTo>
                <a:cubicBezTo>
                  <a:pt x="238298" y="412865"/>
                  <a:pt x="236429" y="435164"/>
                  <a:pt x="232756" y="457200"/>
                </a:cubicBezTo>
                <a:cubicBezTo>
                  <a:pt x="229276" y="478083"/>
                  <a:pt x="222721" y="495619"/>
                  <a:pt x="216131" y="515389"/>
                </a:cubicBezTo>
                <a:cubicBezTo>
                  <a:pt x="218902" y="540327"/>
                  <a:pt x="212429" y="568176"/>
                  <a:pt x="224444" y="590204"/>
                </a:cubicBezTo>
                <a:cubicBezTo>
                  <a:pt x="231589" y="603304"/>
                  <a:pt x="251111" y="605953"/>
                  <a:pt x="266007" y="606829"/>
                </a:cubicBezTo>
                <a:cubicBezTo>
                  <a:pt x="299316" y="608788"/>
                  <a:pt x="332509" y="601287"/>
                  <a:pt x="365760" y="598516"/>
                </a:cubicBezTo>
                <a:cubicBezTo>
                  <a:pt x="371302" y="587432"/>
                  <a:pt x="377504" y="576655"/>
                  <a:pt x="382385" y="565265"/>
                </a:cubicBezTo>
                <a:cubicBezTo>
                  <a:pt x="385837" y="557211"/>
                  <a:pt x="386779" y="548164"/>
                  <a:pt x="390698" y="540327"/>
                </a:cubicBezTo>
                <a:cubicBezTo>
                  <a:pt x="395166" y="531391"/>
                  <a:pt x="401782" y="523702"/>
                  <a:pt x="407324" y="515389"/>
                </a:cubicBezTo>
                <a:cubicBezTo>
                  <a:pt x="410095" y="507076"/>
                  <a:pt x="413666" y="498989"/>
                  <a:pt x="415636" y="490451"/>
                </a:cubicBezTo>
                <a:cubicBezTo>
                  <a:pt x="421990" y="462917"/>
                  <a:pt x="412281" y="427306"/>
                  <a:pt x="432262" y="407324"/>
                </a:cubicBezTo>
                <a:lnTo>
                  <a:pt x="448887" y="390698"/>
                </a:lnTo>
                <a:cubicBezTo>
                  <a:pt x="493222" y="393469"/>
                  <a:pt x="537690" y="394591"/>
                  <a:pt x="581891" y="399011"/>
                </a:cubicBezTo>
                <a:cubicBezTo>
                  <a:pt x="593259" y="400148"/>
                  <a:pt x="606221" y="400187"/>
                  <a:pt x="615142" y="407324"/>
                </a:cubicBezTo>
                <a:cubicBezTo>
                  <a:pt x="621984" y="412798"/>
                  <a:pt x="616324" y="427169"/>
                  <a:pt x="623454" y="432262"/>
                </a:cubicBezTo>
                <a:cubicBezTo>
                  <a:pt x="637715" y="442448"/>
                  <a:pt x="656705" y="443345"/>
                  <a:pt x="673331" y="448887"/>
                </a:cubicBezTo>
                <a:cubicBezTo>
                  <a:pt x="681644" y="451658"/>
                  <a:pt x="690978" y="452340"/>
                  <a:pt x="698269" y="457200"/>
                </a:cubicBezTo>
                <a:cubicBezTo>
                  <a:pt x="706582" y="462742"/>
                  <a:pt x="715406" y="467584"/>
                  <a:pt x="723207" y="473825"/>
                </a:cubicBezTo>
                <a:cubicBezTo>
                  <a:pt x="729327" y="478721"/>
                  <a:pt x="733312" y="486104"/>
                  <a:pt x="739833" y="490451"/>
                </a:cubicBezTo>
                <a:cubicBezTo>
                  <a:pt x="750144" y="497325"/>
                  <a:pt x="762000" y="501534"/>
                  <a:pt x="773084" y="507076"/>
                </a:cubicBezTo>
                <a:cubicBezTo>
                  <a:pt x="795376" y="505218"/>
                  <a:pt x="863818" y="507429"/>
                  <a:pt x="897774" y="490451"/>
                </a:cubicBezTo>
                <a:cubicBezTo>
                  <a:pt x="906710" y="485983"/>
                  <a:pt x="913530" y="477761"/>
                  <a:pt x="922713" y="473825"/>
                </a:cubicBezTo>
                <a:cubicBezTo>
                  <a:pt x="933214" y="469325"/>
                  <a:pt x="945021" y="468796"/>
                  <a:pt x="955964" y="465513"/>
                </a:cubicBezTo>
                <a:cubicBezTo>
                  <a:pt x="972750" y="460477"/>
                  <a:pt x="1005840" y="448887"/>
                  <a:pt x="1005840" y="448887"/>
                </a:cubicBezTo>
                <a:cubicBezTo>
                  <a:pt x="1003069" y="437803"/>
                  <a:pt x="1006201" y="423071"/>
                  <a:pt x="997527" y="415636"/>
                </a:cubicBezTo>
                <a:cubicBezTo>
                  <a:pt x="953908" y="378248"/>
                  <a:pt x="956991" y="413549"/>
                  <a:pt x="922713" y="390698"/>
                </a:cubicBezTo>
                <a:cubicBezTo>
                  <a:pt x="891253" y="369726"/>
                  <a:pt x="904838" y="381138"/>
                  <a:pt x="881149" y="357447"/>
                </a:cubicBezTo>
                <a:cubicBezTo>
                  <a:pt x="883920" y="343593"/>
                  <a:pt x="882452" y="328151"/>
                  <a:pt x="889462" y="315884"/>
                </a:cubicBezTo>
                <a:cubicBezTo>
                  <a:pt x="894419" y="307210"/>
                  <a:pt x="905217" y="303194"/>
                  <a:pt x="914400" y="299258"/>
                </a:cubicBezTo>
                <a:cubicBezTo>
                  <a:pt x="933999" y="290858"/>
                  <a:pt x="992352" y="284560"/>
                  <a:pt x="1005840" y="282633"/>
                </a:cubicBezTo>
                <a:cubicBezTo>
                  <a:pt x="1012699" y="280347"/>
                  <a:pt x="1047404" y="272908"/>
                  <a:pt x="1047404" y="257694"/>
                </a:cubicBezTo>
                <a:cubicBezTo>
                  <a:pt x="1047404" y="242772"/>
                  <a:pt x="1040331" y="227594"/>
                  <a:pt x="1030778" y="216131"/>
                </a:cubicBezTo>
                <a:cubicBezTo>
                  <a:pt x="1025168" y="209400"/>
                  <a:pt x="1014153" y="210589"/>
                  <a:pt x="1005840" y="207818"/>
                </a:cubicBezTo>
                <a:cubicBezTo>
                  <a:pt x="975382" y="177362"/>
                  <a:pt x="1001060" y="196597"/>
                  <a:pt x="939338" y="182880"/>
                </a:cubicBezTo>
                <a:cubicBezTo>
                  <a:pt x="930784" y="180979"/>
                  <a:pt x="922825" y="176974"/>
                  <a:pt x="914400" y="174567"/>
                </a:cubicBezTo>
                <a:cubicBezTo>
                  <a:pt x="903415" y="171428"/>
                  <a:pt x="892233" y="169025"/>
                  <a:pt x="881149" y="166254"/>
                </a:cubicBezTo>
                <a:cubicBezTo>
                  <a:pt x="847898" y="169025"/>
                  <a:pt x="813545" y="165637"/>
                  <a:pt x="781396" y="174567"/>
                </a:cubicBezTo>
                <a:cubicBezTo>
                  <a:pt x="762144" y="179915"/>
                  <a:pt x="750476" y="201499"/>
                  <a:pt x="731520" y="207818"/>
                </a:cubicBezTo>
                <a:lnTo>
                  <a:pt x="706582" y="216131"/>
                </a:lnTo>
                <a:cubicBezTo>
                  <a:pt x="696496" y="214690"/>
                  <a:pt x="616806" y="222779"/>
                  <a:pt x="656705" y="182880"/>
                </a:cubicBezTo>
                <a:lnTo>
                  <a:pt x="698269" y="141316"/>
                </a:ln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/>
          <p:cNvSpPr/>
          <p:nvPr/>
        </p:nvSpPr>
        <p:spPr>
          <a:xfrm>
            <a:off x="6046836" y="4918572"/>
            <a:ext cx="598516" cy="483094"/>
          </a:xfrm>
          <a:custGeom>
            <a:avLst/>
            <a:gdLst>
              <a:gd name="connsiteX0" fmla="*/ 448887 w 659255"/>
              <a:gd name="connsiteY0" fmla="*/ 101073 h 368788"/>
              <a:gd name="connsiteX1" fmla="*/ 448887 w 659255"/>
              <a:gd name="connsiteY1" fmla="*/ 101073 h 368788"/>
              <a:gd name="connsiteX2" fmla="*/ 382385 w 659255"/>
              <a:gd name="connsiteY2" fmla="*/ 76135 h 368788"/>
              <a:gd name="connsiteX3" fmla="*/ 357447 w 659255"/>
              <a:gd name="connsiteY3" fmla="*/ 59509 h 368788"/>
              <a:gd name="connsiteX4" fmla="*/ 307570 w 659255"/>
              <a:gd name="connsiteY4" fmla="*/ 42884 h 368788"/>
              <a:gd name="connsiteX5" fmla="*/ 290945 w 659255"/>
              <a:gd name="connsiteY5" fmla="*/ 26258 h 368788"/>
              <a:gd name="connsiteX6" fmla="*/ 266007 w 659255"/>
              <a:gd name="connsiteY6" fmla="*/ 17946 h 368788"/>
              <a:gd name="connsiteX7" fmla="*/ 207818 w 659255"/>
              <a:gd name="connsiteY7" fmla="*/ 1320 h 368788"/>
              <a:gd name="connsiteX8" fmla="*/ 16625 w 659255"/>
              <a:gd name="connsiteY8" fmla="*/ 9633 h 368788"/>
              <a:gd name="connsiteX9" fmla="*/ 0 w 659255"/>
              <a:gd name="connsiteY9" fmla="*/ 59509 h 368788"/>
              <a:gd name="connsiteX10" fmla="*/ 16625 w 659255"/>
              <a:gd name="connsiteY10" fmla="*/ 175887 h 368788"/>
              <a:gd name="connsiteX11" fmla="*/ 49876 w 659255"/>
              <a:gd name="connsiteY11" fmla="*/ 225764 h 368788"/>
              <a:gd name="connsiteX12" fmla="*/ 83127 w 659255"/>
              <a:gd name="connsiteY12" fmla="*/ 259015 h 368788"/>
              <a:gd name="connsiteX13" fmla="*/ 133003 w 659255"/>
              <a:gd name="connsiteY13" fmla="*/ 300578 h 368788"/>
              <a:gd name="connsiteX14" fmla="*/ 149629 w 659255"/>
              <a:gd name="connsiteY14" fmla="*/ 317204 h 368788"/>
              <a:gd name="connsiteX15" fmla="*/ 199505 w 659255"/>
              <a:gd name="connsiteY15" fmla="*/ 333829 h 368788"/>
              <a:gd name="connsiteX16" fmla="*/ 224443 w 659255"/>
              <a:gd name="connsiteY16" fmla="*/ 342142 h 368788"/>
              <a:gd name="connsiteX17" fmla="*/ 290945 w 659255"/>
              <a:gd name="connsiteY17" fmla="*/ 333829 h 368788"/>
              <a:gd name="connsiteX18" fmla="*/ 340821 w 659255"/>
              <a:gd name="connsiteY18" fmla="*/ 317204 h 368788"/>
              <a:gd name="connsiteX19" fmla="*/ 432261 w 659255"/>
              <a:gd name="connsiteY19" fmla="*/ 325516 h 368788"/>
              <a:gd name="connsiteX20" fmla="*/ 448887 w 659255"/>
              <a:gd name="connsiteY20" fmla="*/ 342142 h 368788"/>
              <a:gd name="connsiteX21" fmla="*/ 482138 w 659255"/>
              <a:gd name="connsiteY21" fmla="*/ 350455 h 368788"/>
              <a:gd name="connsiteX22" fmla="*/ 507076 w 659255"/>
              <a:gd name="connsiteY22" fmla="*/ 367080 h 368788"/>
              <a:gd name="connsiteX23" fmla="*/ 640080 w 659255"/>
              <a:gd name="connsiteY23" fmla="*/ 350455 h 368788"/>
              <a:gd name="connsiteX24" fmla="*/ 656705 w 659255"/>
              <a:gd name="connsiteY24" fmla="*/ 300578 h 368788"/>
              <a:gd name="connsiteX25" fmla="*/ 640080 w 659255"/>
              <a:gd name="connsiteY25" fmla="*/ 275640 h 368788"/>
              <a:gd name="connsiteX26" fmla="*/ 606829 w 659255"/>
              <a:gd name="connsiteY26" fmla="*/ 242389 h 368788"/>
              <a:gd name="connsiteX27" fmla="*/ 598516 w 659255"/>
              <a:gd name="connsiteY27" fmla="*/ 217451 h 368788"/>
              <a:gd name="connsiteX28" fmla="*/ 590203 w 659255"/>
              <a:gd name="connsiteY28" fmla="*/ 150949 h 368788"/>
              <a:gd name="connsiteX29" fmla="*/ 565265 w 659255"/>
              <a:gd name="connsiteY29" fmla="*/ 134324 h 368788"/>
              <a:gd name="connsiteX30" fmla="*/ 448887 w 659255"/>
              <a:gd name="connsiteY30" fmla="*/ 101073 h 36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9255" h="368788">
                <a:moveTo>
                  <a:pt x="448887" y="101073"/>
                </a:moveTo>
                <a:lnTo>
                  <a:pt x="448887" y="101073"/>
                </a:lnTo>
                <a:cubicBezTo>
                  <a:pt x="426720" y="92760"/>
                  <a:pt x="403938" y="85932"/>
                  <a:pt x="382385" y="76135"/>
                </a:cubicBezTo>
                <a:cubicBezTo>
                  <a:pt x="373290" y="72001"/>
                  <a:pt x="366577" y="63567"/>
                  <a:pt x="357447" y="59509"/>
                </a:cubicBezTo>
                <a:cubicBezTo>
                  <a:pt x="341433" y="52391"/>
                  <a:pt x="307570" y="42884"/>
                  <a:pt x="307570" y="42884"/>
                </a:cubicBezTo>
                <a:cubicBezTo>
                  <a:pt x="302028" y="37342"/>
                  <a:pt x="297665" y="30290"/>
                  <a:pt x="290945" y="26258"/>
                </a:cubicBezTo>
                <a:cubicBezTo>
                  <a:pt x="283431" y="21750"/>
                  <a:pt x="274432" y="20353"/>
                  <a:pt x="266007" y="17946"/>
                </a:cubicBezTo>
                <a:cubicBezTo>
                  <a:pt x="192968" y="-2922"/>
                  <a:pt x="267590" y="21245"/>
                  <a:pt x="207818" y="1320"/>
                </a:cubicBezTo>
                <a:cubicBezTo>
                  <a:pt x="144087" y="4091"/>
                  <a:pt x="78054" y="-7567"/>
                  <a:pt x="16625" y="9633"/>
                </a:cubicBezTo>
                <a:cubicBezTo>
                  <a:pt x="-251" y="14358"/>
                  <a:pt x="0" y="59509"/>
                  <a:pt x="0" y="59509"/>
                </a:cubicBezTo>
                <a:cubicBezTo>
                  <a:pt x="910" y="69520"/>
                  <a:pt x="980" y="147725"/>
                  <a:pt x="16625" y="175887"/>
                </a:cubicBezTo>
                <a:cubicBezTo>
                  <a:pt x="26329" y="193354"/>
                  <a:pt x="43557" y="206808"/>
                  <a:pt x="49876" y="225764"/>
                </a:cubicBezTo>
                <a:cubicBezTo>
                  <a:pt x="60960" y="259015"/>
                  <a:pt x="49876" y="247931"/>
                  <a:pt x="83127" y="259015"/>
                </a:cubicBezTo>
                <a:cubicBezTo>
                  <a:pt x="142367" y="318255"/>
                  <a:pt x="75136" y="254285"/>
                  <a:pt x="133003" y="300578"/>
                </a:cubicBezTo>
                <a:cubicBezTo>
                  <a:pt x="139123" y="305474"/>
                  <a:pt x="142619" y="313699"/>
                  <a:pt x="149629" y="317204"/>
                </a:cubicBezTo>
                <a:cubicBezTo>
                  <a:pt x="165303" y="325041"/>
                  <a:pt x="182880" y="328287"/>
                  <a:pt x="199505" y="333829"/>
                </a:cubicBezTo>
                <a:lnTo>
                  <a:pt x="224443" y="342142"/>
                </a:lnTo>
                <a:cubicBezTo>
                  <a:pt x="246610" y="339371"/>
                  <a:pt x="269101" y="338510"/>
                  <a:pt x="290945" y="333829"/>
                </a:cubicBezTo>
                <a:cubicBezTo>
                  <a:pt x="308081" y="330157"/>
                  <a:pt x="340821" y="317204"/>
                  <a:pt x="340821" y="317204"/>
                </a:cubicBezTo>
                <a:cubicBezTo>
                  <a:pt x="371301" y="319975"/>
                  <a:pt x="402439" y="318634"/>
                  <a:pt x="432261" y="325516"/>
                </a:cubicBezTo>
                <a:cubicBezTo>
                  <a:pt x="439898" y="327278"/>
                  <a:pt x="441877" y="338637"/>
                  <a:pt x="448887" y="342142"/>
                </a:cubicBezTo>
                <a:cubicBezTo>
                  <a:pt x="459106" y="347251"/>
                  <a:pt x="471054" y="347684"/>
                  <a:pt x="482138" y="350455"/>
                </a:cubicBezTo>
                <a:cubicBezTo>
                  <a:pt x="490451" y="355997"/>
                  <a:pt x="497105" y="366457"/>
                  <a:pt x="507076" y="367080"/>
                </a:cubicBezTo>
                <a:cubicBezTo>
                  <a:pt x="582733" y="371808"/>
                  <a:pt x="590846" y="366864"/>
                  <a:pt x="640080" y="350455"/>
                </a:cubicBezTo>
                <a:cubicBezTo>
                  <a:pt x="645622" y="333829"/>
                  <a:pt x="666426" y="315160"/>
                  <a:pt x="656705" y="300578"/>
                </a:cubicBezTo>
                <a:cubicBezTo>
                  <a:pt x="651163" y="292265"/>
                  <a:pt x="646582" y="283225"/>
                  <a:pt x="640080" y="275640"/>
                </a:cubicBezTo>
                <a:cubicBezTo>
                  <a:pt x="629879" y="263739"/>
                  <a:pt x="606829" y="242389"/>
                  <a:pt x="606829" y="242389"/>
                </a:cubicBezTo>
                <a:cubicBezTo>
                  <a:pt x="604058" y="234076"/>
                  <a:pt x="600084" y="226072"/>
                  <a:pt x="598516" y="217451"/>
                </a:cubicBezTo>
                <a:cubicBezTo>
                  <a:pt x="594520" y="195472"/>
                  <a:pt x="598500" y="171691"/>
                  <a:pt x="590203" y="150949"/>
                </a:cubicBezTo>
                <a:cubicBezTo>
                  <a:pt x="586493" y="141673"/>
                  <a:pt x="575178" y="135563"/>
                  <a:pt x="565265" y="134324"/>
                </a:cubicBezTo>
                <a:cubicBezTo>
                  <a:pt x="529521" y="129856"/>
                  <a:pt x="468283" y="106615"/>
                  <a:pt x="448887" y="101073"/>
                </a:cubicBez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1" t="11636" r="4823" b="17212"/>
          <a:stretch/>
        </p:blipFill>
        <p:spPr>
          <a:xfrm>
            <a:off x="1961799" y="781396"/>
            <a:ext cx="4729941" cy="487957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1839686" y="5771008"/>
            <a:ext cx="5072743" cy="17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843717" y="340808"/>
            <a:ext cx="7718" cy="5448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2078" y="579783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Semi-aquatic connectivity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-1751807" y="3020519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Aquatic connectivity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39686" y="467238"/>
            <a:ext cx="249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Highly connected for aquatic species, poorly connected for semi-aquatic species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831571" y="3079886"/>
            <a:ext cx="5004658" cy="1580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4322978" y="658980"/>
            <a:ext cx="1603" cy="51299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63"/>
          <p:cNvSpPr/>
          <p:nvPr/>
        </p:nvSpPr>
        <p:spPr>
          <a:xfrm flipV="1">
            <a:off x="6082176" y="1842321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21136867" flipV="1">
            <a:off x="4862108" y="1768575"/>
            <a:ext cx="503103" cy="147490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flipH="1" flipV="1">
            <a:off x="5641043" y="1100921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flipH="1" flipV="1">
            <a:off x="5592811" y="1895592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939990" y="1873405"/>
            <a:ext cx="602166" cy="1070517"/>
          </a:xfrm>
          <a:custGeom>
            <a:avLst/>
            <a:gdLst>
              <a:gd name="connsiteX0" fmla="*/ 602166 w 602166"/>
              <a:gd name="connsiteY0" fmla="*/ 0 h 1070517"/>
              <a:gd name="connsiteX1" fmla="*/ 535259 w 602166"/>
              <a:gd name="connsiteY1" fmla="*/ 33454 h 1070517"/>
              <a:gd name="connsiteX2" fmla="*/ 512956 w 602166"/>
              <a:gd name="connsiteY2" fmla="*/ 55756 h 1070517"/>
              <a:gd name="connsiteX3" fmla="*/ 468351 w 602166"/>
              <a:gd name="connsiteY3" fmla="*/ 66907 h 1070517"/>
              <a:gd name="connsiteX4" fmla="*/ 446049 w 602166"/>
              <a:gd name="connsiteY4" fmla="*/ 89210 h 1070517"/>
              <a:gd name="connsiteX5" fmla="*/ 434898 w 602166"/>
              <a:gd name="connsiteY5" fmla="*/ 122663 h 1070517"/>
              <a:gd name="connsiteX6" fmla="*/ 401444 w 602166"/>
              <a:gd name="connsiteY6" fmla="*/ 133815 h 1070517"/>
              <a:gd name="connsiteX7" fmla="*/ 367990 w 602166"/>
              <a:gd name="connsiteY7" fmla="*/ 156117 h 1070517"/>
              <a:gd name="connsiteX8" fmla="*/ 301083 w 602166"/>
              <a:gd name="connsiteY8" fmla="*/ 245327 h 1070517"/>
              <a:gd name="connsiteX9" fmla="*/ 312234 w 602166"/>
              <a:gd name="connsiteY9" fmla="*/ 278780 h 1070517"/>
              <a:gd name="connsiteX10" fmla="*/ 301083 w 602166"/>
              <a:gd name="connsiteY10" fmla="*/ 312234 h 1070517"/>
              <a:gd name="connsiteX11" fmla="*/ 278781 w 602166"/>
              <a:gd name="connsiteY11" fmla="*/ 345688 h 1070517"/>
              <a:gd name="connsiteX12" fmla="*/ 245327 w 602166"/>
              <a:gd name="connsiteY12" fmla="*/ 401444 h 1070517"/>
              <a:gd name="connsiteX13" fmla="*/ 211873 w 602166"/>
              <a:gd name="connsiteY13" fmla="*/ 412595 h 1070517"/>
              <a:gd name="connsiteX14" fmla="*/ 156117 w 602166"/>
              <a:gd name="connsiteY14" fmla="*/ 457200 h 1070517"/>
              <a:gd name="connsiteX15" fmla="*/ 111512 w 602166"/>
              <a:gd name="connsiteY15" fmla="*/ 524107 h 1070517"/>
              <a:gd name="connsiteX16" fmla="*/ 100361 w 602166"/>
              <a:gd name="connsiteY16" fmla="*/ 613317 h 1070517"/>
              <a:gd name="connsiteX17" fmla="*/ 78059 w 602166"/>
              <a:gd name="connsiteY17" fmla="*/ 691375 h 1070517"/>
              <a:gd name="connsiteX18" fmla="*/ 66908 w 602166"/>
              <a:gd name="connsiteY18" fmla="*/ 780585 h 1070517"/>
              <a:gd name="connsiteX19" fmla="*/ 55756 w 602166"/>
              <a:gd name="connsiteY19" fmla="*/ 814039 h 1070517"/>
              <a:gd name="connsiteX20" fmla="*/ 44605 w 602166"/>
              <a:gd name="connsiteY20" fmla="*/ 892097 h 1070517"/>
              <a:gd name="connsiteX21" fmla="*/ 22303 w 602166"/>
              <a:gd name="connsiteY21" fmla="*/ 959005 h 1070517"/>
              <a:gd name="connsiteX22" fmla="*/ 0 w 602166"/>
              <a:gd name="connsiteY22" fmla="*/ 1048215 h 1070517"/>
              <a:gd name="connsiteX23" fmla="*/ 22303 w 602166"/>
              <a:gd name="connsiteY23" fmla="*/ 1070517 h 107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166" h="1070517">
                <a:moveTo>
                  <a:pt x="602166" y="0"/>
                </a:moveTo>
                <a:cubicBezTo>
                  <a:pt x="579864" y="11151"/>
                  <a:pt x="556404" y="20239"/>
                  <a:pt x="535259" y="33454"/>
                </a:cubicBezTo>
                <a:cubicBezTo>
                  <a:pt x="526344" y="39026"/>
                  <a:pt x="522360" y="51054"/>
                  <a:pt x="512956" y="55756"/>
                </a:cubicBezTo>
                <a:cubicBezTo>
                  <a:pt x="499248" y="62610"/>
                  <a:pt x="483219" y="63190"/>
                  <a:pt x="468351" y="66907"/>
                </a:cubicBezTo>
                <a:cubicBezTo>
                  <a:pt x="460917" y="74341"/>
                  <a:pt x="451458" y="80195"/>
                  <a:pt x="446049" y="89210"/>
                </a:cubicBezTo>
                <a:cubicBezTo>
                  <a:pt x="440002" y="99289"/>
                  <a:pt x="443209" y="114352"/>
                  <a:pt x="434898" y="122663"/>
                </a:cubicBezTo>
                <a:cubicBezTo>
                  <a:pt x="426586" y="130975"/>
                  <a:pt x="411958" y="128558"/>
                  <a:pt x="401444" y="133815"/>
                </a:cubicBezTo>
                <a:cubicBezTo>
                  <a:pt x="389457" y="139809"/>
                  <a:pt x="379141" y="148683"/>
                  <a:pt x="367990" y="156117"/>
                </a:cubicBezTo>
                <a:cubicBezTo>
                  <a:pt x="317554" y="231772"/>
                  <a:pt x="342339" y="204071"/>
                  <a:pt x="301083" y="245327"/>
                </a:cubicBezTo>
                <a:cubicBezTo>
                  <a:pt x="304800" y="256478"/>
                  <a:pt x="303923" y="270469"/>
                  <a:pt x="312234" y="278780"/>
                </a:cubicBezTo>
                <a:cubicBezTo>
                  <a:pt x="339581" y="306127"/>
                  <a:pt x="387140" y="269207"/>
                  <a:pt x="301083" y="312234"/>
                </a:cubicBezTo>
                <a:cubicBezTo>
                  <a:pt x="293649" y="323385"/>
                  <a:pt x="284775" y="333701"/>
                  <a:pt x="278781" y="345688"/>
                </a:cubicBezTo>
                <a:cubicBezTo>
                  <a:pt x="263745" y="375761"/>
                  <a:pt x="276443" y="382775"/>
                  <a:pt x="245327" y="401444"/>
                </a:cubicBezTo>
                <a:cubicBezTo>
                  <a:pt x="235248" y="407492"/>
                  <a:pt x="223024" y="408878"/>
                  <a:pt x="211873" y="412595"/>
                </a:cubicBezTo>
                <a:cubicBezTo>
                  <a:pt x="200054" y="420474"/>
                  <a:pt x="164062" y="441310"/>
                  <a:pt x="156117" y="457200"/>
                </a:cubicBezTo>
                <a:cubicBezTo>
                  <a:pt x="120113" y="529208"/>
                  <a:pt x="176609" y="480710"/>
                  <a:pt x="111512" y="524107"/>
                </a:cubicBezTo>
                <a:cubicBezTo>
                  <a:pt x="107795" y="553844"/>
                  <a:pt x="105288" y="583757"/>
                  <a:pt x="100361" y="613317"/>
                </a:cubicBezTo>
                <a:cubicBezTo>
                  <a:pt x="95694" y="641322"/>
                  <a:pt x="86898" y="664859"/>
                  <a:pt x="78059" y="691375"/>
                </a:cubicBezTo>
                <a:cubicBezTo>
                  <a:pt x="74342" y="721112"/>
                  <a:pt x="72269" y="751100"/>
                  <a:pt x="66908" y="780585"/>
                </a:cubicBezTo>
                <a:cubicBezTo>
                  <a:pt x="64805" y="792150"/>
                  <a:pt x="58061" y="802513"/>
                  <a:pt x="55756" y="814039"/>
                </a:cubicBezTo>
                <a:cubicBezTo>
                  <a:pt x="50601" y="839812"/>
                  <a:pt x="50515" y="866487"/>
                  <a:pt x="44605" y="892097"/>
                </a:cubicBezTo>
                <a:cubicBezTo>
                  <a:pt x="39319" y="915004"/>
                  <a:pt x="26914" y="935953"/>
                  <a:pt x="22303" y="959005"/>
                </a:cubicBezTo>
                <a:cubicBezTo>
                  <a:pt x="8846" y="1026287"/>
                  <a:pt x="17144" y="996780"/>
                  <a:pt x="0" y="1048215"/>
                </a:cubicBezTo>
                <a:lnTo>
                  <a:pt x="22303" y="1070517"/>
                </a:lnTo>
              </a:path>
            </a:pathLst>
          </a:custGeom>
          <a:noFill/>
          <a:ln w="22225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538546" y="1694985"/>
            <a:ext cx="903249" cy="101628"/>
          </a:xfrm>
          <a:custGeom>
            <a:avLst/>
            <a:gdLst>
              <a:gd name="connsiteX0" fmla="*/ 903249 w 903249"/>
              <a:gd name="connsiteY0" fmla="*/ 0 h 101628"/>
              <a:gd name="connsiteX1" fmla="*/ 769434 w 903249"/>
              <a:gd name="connsiteY1" fmla="*/ 11152 h 101628"/>
              <a:gd name="connsiteX2" fmla="*/ 735981 w 903249"/>
              <a:gd name="connsiteY2" fmla="*/ 33454 h 101628"/>
              <a:gd name="connsiteX3" fmla="*/ 702527 w 903249"/>
              <a:gd name="connsiteY3" fmla="*/ 44605 h 101628"/>
              <a:gd name="connsiteX4" fmla="*/ 557561 w 903249"/>
              <a:gd name="connsiteY4" fmla="*/ 33454 h 101628"/>
              <a:gd name="connsiteX5" fmla="*/ 479503 w 903249"/>
              <a:gd name="connsiteY5" fmla="*/ 33454 h 101628"/>
              <a:gd name="connsiteX6" fmla="*/ 468352 w 903249"/>
              <a:gd name="connsiteY6" fmla="*/ 66908 h 101628"/>
              <a:gd name="connsiteX7" fmla="*/ 390293 w 903249"/>
              <a:gd name="connsiteY7" fmla="*/ 100361 h 101628"/>
              <a:gd name="connsiteX8" fmla="*/ 267630 w 903249"/>
              <a:gd name="connsiteY8" fmla="*/ 78059 h 101628"/>
              <a:gd name="connsiteX9" fmla="*/ 245327 w 903249"/>
              <a:gd name="connsiteY9" fmla="*/ 55756 h 101628"/>
              <a:gd name="connsiteX10" fmla="*/ 167269 w 903249"/>
              <a:gd name="connsiteY10" fmla="*/ 66908 h 101628"/>
              <a:gd name="connsiteX11" fmla="*/ 111513 w 903249"/>
              <a:gd name="connsiteY11" fmla="*/ 100361 h 101628"/>
              <a:gd name="connsiteX12" fmla="*/ 0 w 903249"/>
              <a:gd name="connsiteY12" fmla="*/ 100361 h 10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3249" h="101628">
                <a:moveTo>
                  <a:pt x="903249" y="0"/>
                </a:moveTo>
                <a:cubicBezTo>
                  <a:pt x="858644" y="3717"/>
                  <a:pt x="813324" y="2374"/>
                  <a:pt x="769434" y="11152"/>
                </a:cubicBezTo>
                <a:cubicBezTo>
                  <a:pt x="756292" y="13780"/>
                  <a:pt x="747968" y="27461"/>
                  <a:pt x="735981" y="33454"/>
                </a:cubicBezTo>
                <a:cubicBezTo>
                  <a:pt x="725467" y="38711"/>
                  <a:pt x="713678" y="40888"/>
                  <a:pt x="702527" y="44605"/>
                </a:cubicBezTo>
                <a:cubicBezTo>
                  <a:pt x="654205" y="40888"/>
                  <a:pt x="605652" y="39465"/>
                  <a:pt x="557561" y="33454"/>
                </a:cubicBezTo>
                <a:cubicBezTo>
                  <a:pt x="482905" y="24122"/>
                  <a:pt x="570277" y="10761"/>
                  <a:pt x="479503" y="33454"/>
                </a:cubicBezTo>
                <a:cubicBezTo>
                  <a:pt x="475786" y="44605"/>
                  <a:pt x="476664" y="58596"/>
                  <a:pt x="468352" y="66908"/>
                </a:cubicBezTo>
                <a:cubicBezTo>
                  <a:pt x="454573" y="80687"/>
                  <a:pt x="410286" y="93697"/>
                  <a:pt x="390293" y="100361"/>
                </a:cubicBezTo>
                <a:cubicBezTo>
                  <a:pt x="377996" y="98824"/>
                  <a:pt x="294772" y="94344"/>
                  <a:pt x="267630" y="78059"/>
                </a:cubicBezTo>
                <a:cubicBezTo>
                  <a:pt x="258615" y="72650"/>
                  <a:pt x="252761" y="63190"/>
                  <a:pt x="245327" y="55756"/>
                </a:cubicBezTo>
                <a:cubicBezTo>
                  <a:pt x="219308" y="59473"/>
                  <a:pt x="192204" y="58596"/>
                  <a:pt x="167269" y="66908"/>
                </a:cubicBezTo>
                <a:cubicBezTo>
                  <a:pt x="95906" y="90696"/>
                  <a:pt x="200497" y="93516"/>
                  <a:pt x="111513" y="100361"/>
                </a:cubicBezTo>
                <a:cubicBezTo>
                  <a:pt x="74451" y="103212"/>
                  <a:pt x="37171" y="100361"/>
                  <a:pt x="0" y="100361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765181" y="1100921"/>
            <a:ext cx="268010" cy="393341"/>
          </a:xfrm>
          <a:custGeom>
            <a:avLst/>
            <a:gdLst>
              <a:gd name="connsiteX0" fmla="*/ 0 w 278781"/>
              <a:gd name="connsiteY0" fmla="*/ 657922 h 657922"/>
              <a:gd name="connsiteX1" fmla="*/ 11152 w 278781"/>
              <a:gd name="connsiteY1" fmla="*/ 434898 h 657922"/>
              <a:gd name="connsiteX2" fmla="*/ 44605 w 278781"/>
              <a:gd name="connsiteY2" fmla="*/ 401444 h 657922"/>
              <a:gd name="connsiteX3" fmla="*/ 111513 w 278781"/>
              <a:gd name="connsiteY3" fmla="*/ 367991 h 657922"/>
              <a:gd name="connsiteX4" fmla="*/ 100361 w 278781"/>
              <a:gd name="connsiteY4" fmla="*/ 256479 h 657922"/>
              <a:gd name="connsiteX5" fmla="*/ 78059 w 278781"/>
              <a:gd name="connsiteY5" fmla="*/ 234176 h 657922"/>
              <a:gd name="connsiteX6" fmla="*/ 111513 w 278781"/>
              <a:gd name="connsiteY6" fmla="*/ 178420 h 657922"/>
              <a:gd name="connsiteX7" fmla="*/ 144966 w 278781"/>
              <a:gd name="connsiteY7" fmla="*/ 167269 h 657922"/>
              <a:gd name="connsiteX8" fmla="*/ 167269 w 278781"/>
              <a:gd name="connsiteY8" fmla="*/ 144966 h 657922"/>
              <a:gd name="connsiteX9" fmla="*/ 189571 w 278781"/>
              <a:gd name="connsiteY9" fmla="*/ 78059 h 657922"/>
              <a:gd name="connsiteX10" fmla="*/ 234176 w 278781"/>
              <a:gd name="connsiteY10" fmla="*/ 33454 h 657922"/>
              <a:gd name="connsiteX11" fmla="*/ 256479 w 278781"/>
              <a:gd name="connsiteY11" fmla="*/ 11152 h 657922"/>
              <a:gd name="connsiteX12" fmla="*/ 278781 w 278781"/>
              <a:gd name="connsiteY12" fmla="*/ 0 h 65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781" h="657922">
                <a:moveTo>
                  <a:pt x="0" y="657922"/>
                </a:moveTo>
                <a:cubicBezTo>
                  <a:pt x="3717" y="583581"/>
                  <a:pt x="-1602" y="508231"/>
                  <a:pt x="11152" y="434898"/>
                </a:cubicBezTo>
                <a:cubicBezTo>
                  <a:pt x="13854" y="419361"/>
                  <a:pt x="32490" y="411540"/>
                  <a:pt x="44605" y="401444"/>
                </a:cubicBezTo>
                <a:cubicBezTo>
                  <a:pt x="73426" y="377426"/>
                  <a:pt x="77986" y="379166"/>
                  <a:pt x="111513" y="367991"/>
                </a:cubicBezTo>
                <a:cubicBezTo>
                  <a:pt x="107796" y="330820"/>
                  <a:pt x="109421" y="292720"/>
                  <a:pt x="100361" y="256479"/>
                </a:cubicBezTo>
                <a:cubicBezTo>
                  <a:pt x="97811" y="246279"/>
                  <a:pt x="80121" y="244485"/>
                  <a:pt x="78059" y="234176"/>
                </a:cubicBezTo>
                <a:cubicBezTo>
                  <a:pt x="74300" y="215379"/>
                  <a:pt x="97208" y="187003"/>
                  <a:pt x="111513" y="178420"/>
                </a:cubicBezTo>
                <a:cubicBezTo>
                  <a:pt x="121592" y="172373"/>
                  <a:pt x="133815" y="170986"/>
                  <a:pt x="144966" y="167269"/>
                </a:cubicBezTo>
                <a:cubicBezTo>
                  <a:pt x="152400" y="159835"/>
                  <a:pt x="162567" y="154370"/>
                  <a:pt x="167269" y="144966"/>
                </a:cubicBezTo>
                <a:cubicBezTo>
                  <a:pt x="177782" y="123939"/>
                  <a:pt x="172948" y="94682"/>
                  <a:pt x="189571" y="78059"/>
                </a:cubicBezTo>
                <a:lnTo>
                  <a:pt x="234176" y="33454"/>
                </a:lnTo>
                <a:cubicBezTo>
                  <a:pt x="241610" y="26020"/>
                  <a:pt x="247076" y="15854"/>
                  <a:pt x="256479" y="11152"/>
                </a:cubicBezTo>
                <a:lnTo>
                  <a:pt x="278781" y="0"/>
                </a:lnTo>
              </a:path>
            </a:pathLst>
          </a:custGeom>
          <a:noFill/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 rot="21136867" flipV="1">
            <a:off x="2382824" y="1764861"/>
            <a:ext cx="503103" cy="147490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4776150" flipH="1" flipV="1">
            <a:off x="2560187" y="2509165"/>
            <a:ext cx="307570" cy="341425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2460706" y="1869691"/>
            <a:ext cx="602166" cy="1070517"/>
          </a:xfrm>
          <a:custGeom>
            <a:avLst/>
            <a:gdLst>
              <a:gd name="connsiteX0" fmla="*/ 602166 w 602166"/>
              <a:gd name="connsiteY0" fmla="*/ 0 h 1070517"/>
              <a:gd name="connsiteX1" fmla="*/ 535259 w 602166"/>
              <a:gd name="connsiteY1" fmla="*/ 33454 h 1070517"/>
              <a:gd name="connsiteX2" fmla="*/ 512956 w 602166"/>
              <a:gd name="connsiteY2" fmla="*/ 55756 h 1070517"/>
              <a:gd name="connsiteX3" fmla="*/ 468351 w 602166"/>
              <a:gd name="connsiteY3" fmla="*/ 66907 h 1070517"/>
              <a:gd name="connsiteX4" fmla="*/ 446049 w 602166"/>
              <a:gd name="connsiteY4" fmla="*/ 89210 h 1070517"/>
              <a:gd name="connsiteX5" fmla="*/ 434898 w 602166"/>
              <a:gd name="connsiteY5" fmla="*/ 122663 h 1070517"/>
              <a:gd name="connsiteX6" fmla="*/ 401444 w 602166"/>
              <a:gd name="connsiteY6" fmla="*/ 133815 h 1070517"/>
              <a:gd name="connsiteX7" fmla="*/ 367990 w 602166"/>
              <a:gd name="connsiteY7" fmla="*/ 156117 h 1070517"/>
              <a:gd name="connsiteX8" fmla="*/ 301083 w 602166"/>
              <a:gd name="connsiteY8" fmla="*/ 245327 h 1070517"/>
              <a:gd name="connsiteX9" fmla="*/ 312234 w 602166"/>
              <a:gd name="connsiteY9" fmla="*/ 278780 h 1070517"/>
              <a:gd name="connsiteX10" fmla="*/ 301083 w 602166"/>
              <a:gd name="connsiteY10" fmla="*/ 312234 h 1070517"/>
              <a:gd name="connsiteX11" fmla="*/ 278781 w 602166"/>
              <a:gd name="connsiteY11" fmla="*/ 345688 h 1070517"/>
              <a:gd name="connsiteX12" fmla="*/ 245327 w 602166"/>
              <a:gd name="connsiteY12" fmla="*/ 401444 h 1070517"/>
              <a:gd name="connsiteX13" fmla="*/ 211873 w 602166"/>
              <a:gd name="connsiteY13" fmla="*/ 412595 h 1070517"/>
              <a:gd name="connsiteX14" fmla="*/ 156117 w 602166"/>
              <a:gd name="connsiteY14" fmla="*/ 457200 h 1070517"/>
              <a:gd name="connsiteX15" fmla="*/ 111512 w 602166"/>
              <a:gd name="connsiteY15" fmla="*/ 524107 h 1070517"/>
              <a:gd name="connsiteX16" fmla="*/ 100361 w 602166"/>
              <a:gd name="connsiteY16" fmla="*/ 613317 h 1070517"/>
              <a:gd name="connsiteX17" fmla="*/ 78059 w 602166"/>
              <a:gd name="connsiteY17" fmla="*/ 691375 h 1070517"/>
              <a:gd name="connsiteX18" fmla="*/ 66908 w 602166"/>
              <a:gd name="connsiteY18" fmla="*/ 780585 h 1070517"/>
              <a:gd name="connsiteX19" fmla="*/ 55756 w 602166"/>
              <a:gd name="connsiteY19" fmla="*/ 814039 h 1070517"/>
              <a:gd name="connsiteX20" fmla="*/ 44605 w 602166"/>
              <a:gd name="connsiteY20" fmla="*/ 892097 h 1070517"/>
              <a:gd name="connsiteX21" fmla="*/ 22303 w 602166"/>
              <a:gd name="connsiteY21" fmla="*/ 959005 h 1070517"/>
              <a:gd name="connsiteX22" fmla="*/ 0 w 602166"/>
              <a:gd name="connsiteY22" fmla="*/ 1048215 h 1070517"/>
              <a:gd name="connsiteX23" fmla="*/ 22303 w 602166"/>
              <a:gd name="connsiteY23" fmla="*/ 1070517 h 107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166" h="1070517">
                <a:moveTo>
                  <a:pt x="602166" y="0"/>
                </a:moveTo>
                <a:cubicBezTo>
                  <a:pt x="579864" y="11151"/>
                  <a:pt x="556404" y="20239"/>
                  <a:pt x="535259" y="33454"/>
                </a:cubicBezTo>
                <a:cubicBezTo>
                  <a:pt x="526344" y="39026"/>
                  <a:pt x="522360" y="51054"/>
                  <a:pt x="512956" y="55756"/>
                </a:cubicBezTo>
                <a:cubicBezTo>
                  <a:pt x="499248" y="62610"/>
                  <a:pt x="483219" y="63190"/>
                  <a:pt x="468351" y="66907"/>
                </a:cubicBezTo>
                <a:cubicBezTo>
                  <a:pt x="460917" y="74341"/>
                  <a:pt x="451458" y="80195"/>
                  <a:pt x="446049" y="89210"/>
                </a:cubicBezTo>
                <a:cubicBezTo>
                  <a:pt x="440002" y="99289"/>
                  <a:pt x="443209" y="114352"/>
                  <a:pt x="434898" y="122663"/>
                </a:cubicBezTo>
                <a:cubicBezTo>
                  <a:pt x="426586" y="130975"/>
                  <a:pt x="411958" y="128558"/>
                  <a:pt x="401444" y="133815"/>
                </a:cubicBezTo>
                <a:cubicBezTo>
                  <a:pt x="389457" y="139809"/>
                  <a:pt x="379141" y="148683"/>
                  <a:pt x="367990" y="156117"/>
                </a:cubicBezTo>
                <a:cubicBezTo>
                  <a:pt x="317554" y="231772"/>
                  <a:pt x="342339" y="204071"/>
                  <a:pt x="301083" y="245327"/>
                </a:cubicBezTo>
                <a:cubicBezTo>
                  <a:pt x="304800" y="256478"/>
                  <a:pt x="303923" y="270469"/>
                  <a:pt x="312234" y="278780"/>
                </a:cubicBezTo>
                <a:cubicBezTo>
                  <a:pt x="339581" y="306127"/>
                  <a:pt x="387140" y="269207"/>
                  <a:pt x="301083" y="312234"/>
                </a:cubicBezTo>
                <a:cubicBezTo>
                  <a:pt x="293649" y="323385"/>
                  <a:pt x="284775" y="333701"/>
                  <a:pt x="278781" y="345688"/>
                </a:cubicBezTo>
                <a:cubicBezTo>
                  <a:pt x="263745" y="375761"/>
                  <a:pt x="276443" y="382775"/>
                  <a:pt x="245327" y="401444"/>
                </a:cubicBezTo>
                <a:cubicBezTo>
                  <a:pt x="235248" y="407492"/>
                  <a:pt x="223024" y="408878"/>
                  <a:pt x="211873" y="412595"/>
                </a:cubicBezTo>
                <a:cubicBezTo>
                  <a:pt x="200054" y="420474"/>
                  <a:pt x="164062" y="441310"/>
                  <a:pt x="156117" y="457200"/>
                </a:cubicBezTo>
                <a:cubicBezTo>
                  <a:pt x="120113" y="529208"/>
                  <a:pt x="176609" y="480710"/>
                  <a:pt x="111512" y="524107"/>
                </a:cubicBezTo>
                <a:cubicBezTo>
                  <a:pt x="107795" y="553844"/>
                  <a:pt x="105288" y="583757"/>
                  <a:pt x="100361" y="613317"/>
                </a:cubicBezTo>
                <a:cubicBezTo>
                  <a:pt x="95694" y="641322"/>
                  <a:pt x="86898" y="664859"/>
                  <a:pt x="78059" y="691375"/>
                </a:cubicBezTo>
                <a:cubicBezTo>
                  <a:pt x="74342" y="721112"/>
                  <a:pt x="72269" y="751100"/>
                  <a:pt x="66908" y="780585"/>
                </a:cubicBezTo>
                <a:cubicBezTo>
                  <a:pt x="64805" y="792150"/>
                  <a:pt x="58061" y="802513"/>
                  <a:pt x="55756" y="814039"/>
                </a:cubicBezTo>
                <a:cubicBezTo>
                  <a:pt x="50601" y="839812"/>
                  <a:pt x="50515" y="866487"/>
                  <a:pt x="44605" y="892097"/>
                </a:cubicBezTo>
                <a:cubicBezTo>
                  <a:pt x="39319" y="915004"/>
                  <a:pt x="26914" y="935953"/>
                  <a:pt x="22303" y="959005"/>
                </a:cubicBezTo>
                <a:cubicBezTo>
                  <a:pt x="8846" y="1026287"/>
                  <a:pt x="17144" y="996780"/>
                  <a:pt x="0" y="1048215"/>
                </a:cubicBezTo>
                <a:lnTo>
                  <a:pt x="22303" y="1070517"/>
                </a:lnTo>
              </a:path>
            </a:pathLst>
          </a:custGeom>
          <a:noFill/>
          <a:ln w="22225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2059262" y="1691271"/>
            <a:ext cx="903249" cy="101628"/>
          </a:xfrm>
          <a:custGeom>
            <a:avLst/>
            <a:gdLst>
              <a:gd name="connsiteX0" fmla="*/ 903249 w 903249"/>
              <a:gd name="connsiteY0" fmla="*/ 0 h 101628"/>
              <a:gd name="connsiteX1" fmla="*/ 769434 w 903249"/>
              <a:gd name="connsiteY1" fmla="*/ 11152 h 101628"/>
              <a:gd name="connsiteX2" fmla="*/ 735981 w 903249"/>
              <a:gd name="connsiteY2" fmla="*/ 33454 h 101628"/>
              <a:gd name="connsiteX3" fmla="*/ 702527 w 903249"/>
              <a:gd name="connsiteY3" fmla="*/ 44605 h 101628"/>
              <a:gd name="connsiteX4" fmla="*/ 557561 w 903249"/>
              <a:gd name="connsiteY4" fmla="*/ 33454 h 101628"/>
              <a:gd name="connsiteX5" fmla="*/ 479503 w 903249"/>
              <a:gd name="connsiteY5" fmla="*/ 33454 h 101628"/>
              <a:gd name="connsiteX6" fmla="*/ 468352 w 903249"/>
              <a:gd name="connsiteY6" fmla="*/ 66908 h 101628"/>
              <a:gd name="connsiteX7" fmla="*/ 390293 w 903249"/>
              <a:gd name="connsiteY7" fmla="*/ 100361 h 101628"/>
              <a:gd name="connsiteX8" fmla="*/ 267630 w 903249"/>
              <a:gd name="connsiteY8" fmla="*/ 78059 h 101628"/>
              <a:gd name="connsiteX9" fmla="*/ 245327 w 903249"/>
              <a:gd name="connsiteY9" fmla="*/ 55756 h 101628"/>
              <a:gd name="connsiteX10" fmla="*/ 167269 w 903249"/>
              <a:gd name="connsiteY10" fmla="*/ 66908 h 101628"/>
              <a:gd name="connsiteX11" fmla="*/ 111513 w 903249"/>
              <a:gd name="connsiteY11" fmla="*/ 100361 h 101628"/>
              <a:gd name="connsiteX12" fmla="*/ 0 w 903249"/>
              <a:gd name="connsiteY12" fmla="*/ 100361 h 10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3249" h="101628">
                <a:moveTo>
                  <a:pt x="903249" y="0"/>
                </a:moveTo>
                <a:cubicBezTo>
                  <a:pt x="858644" y="3717"/>
                  <a:pt x="813324" y="2374"/>
                  <a:pt x="769434" y="11152"/>
                </a:cubicBezTo>
                <a:cubicBezTo>
                  <a:pt x="756292" y="13780"/>
                  <a:pt x="747968" y="27461"/>
                  <a:pt x="735981" y="33454"/>
                </a:cubicBezTo>
                <a:cubicBezTo>
                  <a:pt x="725467" y="38711"/>
                  <a:pt x="713678" y="40888"/>
                  <a:pt x="702527" y="44605"/>
                </a:cubicBezTo>
                <a:cubicBezTo>
                  <a:pt x="654205" y="40888"/>
                  <a:pt x="605652" y="39465"/>
                  <a:pt x="557561" y="33454"/>
                </a:cubicBezTo>
                <a:cubicBezTo>
                  <a:pt x="482905" y="24122"/>
                  <a:pt x="570277" y="10761"/>
                  <a:pt x="479503" y="33454"/>
                </a:cubicBezTo>
                <a:cubicBezTo>
                  <a:pt x="475786" y="44605"/>
                  <a:pt x="476664" y="58596"/>
                  <a:pt x="468352" y="66908"/>
                </a:cubicBezTo>
                <a:cubicBezTo>
                  <a:pt x="454573" y="80687"/>
                  <a:pt x="410286" y="93697"/>
                  <a:pt x="390293" y="100361"/>
                </a:cubicBezTo>
                <a:cubicBezTo>
                  <a:pt x="377996" y="98824"/>
                  <a:pt x="294772" y="94344"/>
                  <a:pt x="267630" y="78059"/>
                </a:cubicBezTo>
                <a:cubicBezTo>
                  <a:pt x="258615" y="72650"/>
                  <a:pt x="252761" y="63190"/>
                  <a:pt x="245327" y="55756"/>
                </a:cubicBezTo>
                <a:cubicBezTo>
                  <a:pt x="219308" y="59473"/>
                  <a:pt x="192204" y="58596"/>
                  <a:pt x="167269" y="66908"/>
                </a:cubicBezTo>
                <a:cubicBezTo>
                  <a:pt x="95906" y="90696"/>
                  <a:pt x="200497" y="93516"/>
                  <a:pt x="111513" y="100361"/>
                </a:cubicBezTo>
                <a:cubicBezTo>
                  <a:pt x="74451" y="103212"/>
                  <a:pt x="37171" y="100361"/>
                  <a:pt x="0" y="100361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983083" y="2340483"/>
            <a:ext cx="1998437" cy="1938992"/>
            <a:chOff x="6983083" y="2340483"/>
            <a:chExt cx="1998437" cy="1938992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6983083" y="2958670"/>
              <a:ext cx="428228" cy="0"/>
            </a:xfrm>
            <a:prstGeom prst="straightConnector1">
              <a:avLst/>
            </a:pr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983083" y="3205185"/>
              <a:ext cx="428228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983083" y="3424491"/>
              <a:ext cx="428228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00801" y="2340483"/>
              <a:ext cx="15807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 movement cost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 movement cost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Stream direction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Wildlife dispersal buffer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Lake watershed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Focal lake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Non-focal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lake</a:t>
              </a:r>
              <a:endParaRPr lang="en-US" sz="1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Wetland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104802" y="2659208"/>
              <a:ext cx="184120" cy="1750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104802" y="2415597"/>
              <a:ext cx="184120" cy="1750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Freeform 116"/>
          <p:cNvSpPr/>
          <p:nvPr/>
        </p:nvSpPr>
        <p:spPr>
          <a:xfrm>
            <a:off x="5782819" y="1838606"/>
            <a:ext cx="250372" cy="522515"/>
          </a:xfrm>
          <a:custGeom>
            <a:avLst/>
            <a:gdLst>
              <a:gd name="connsiteX0" fmla="*/ 0 w 250372"/>
              <a:gd name="connsiteY0" fmla="*/ 0 h 522515"/>
              <a:gd name="connsiteX1" fmla="*/ 43543 w 250372"/>
              <a:gd name="connsiteY1" fmla="*/ 54429 h 522515"/>
              <a:gd name="connsiteX2" fmla="*/ 65315 w 250372"/>
              <a:gd name="connsiteY2" fmla="*/ 76200 h 522515"/>
              <a:gd name="connsiteX3" fmla="*/ 97972 w 250372"/>
              <a:gd name="connsiteY3" fmla="*/ 130629 h 522515"/>
              <a:gd name="connsiteX4" fmla="*/ 108857 w 250372"/>
              <a:gd name="connsiteY4" fmla="*/ 163286 h 522515"/>
              <a:gd name="connsiteX5" fmla="*/ 141515 w 250372"/>
              <a:gd name="connsiteY5" fmla="*/ 326572 h 522515"/>
              <a:gd name="connsiteX6" fmla="*/ 174172 w 250372"/>
              <a:gd name="connsiteY6" fmla="*/ 337458 h 522515"/>
              <a:gd name="connsiteX7" fmla="*/ 185057 w 250372"/>
              <a:gd name="connsiteY7" fmla="*/ 370115 h 522515"/>
              <a:gd name="connsiteX8" fmla="*/ 195943 w 250372"/>
              <a:gd name="connsiteY8" fmla="*/ 489858 h 522515"/>
              <a:gd name="connsiteX9" fmla="*/ 217715 w 250372"/>
              <a:gd name="connsiteY9" fmla="*/ 511629 h 522515"/>
              <a:gd name="connsiteX10" fmla="*/ 250372 w 250372"/>
              <a:gd name="connsiteY10" fmla="*/ 522515 h 5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372" h="522515">
                <a:moveTo>
                  <a:pt x="0" y="0"/>
                </a:moveTo>
                <a:cubicBezTo>
                  <a:pt x="14514" y="18143"/>
                  <a:pt x="28422" y="36788"/>
                  <a:pt x="43543" y="54429"/>
                </a:cubicBezTo>
                <a:cubicBezTo>
                  <a:pt x="50222" y="62221"/>
                  <a:pt x="60035" y="67399"/>
                  <a:pt x="65315" y="76200"/>
                </a:cubicBezTo>
                <a:cubicBezTo>
                  <a:pt x="107708" y="146856"/>
                  <a:pt x="42807" y="75467"/>
                  <a:pt x="97972" y="130629"/>
                </a:cubicBezTo>
                <a:cubicBezTo>
                  <a:pt x="101600" y="141515"/>
                  <a:pt x="107434" y="151900"/>
                  <a:pt x="108857" y="163286"/>
                </a:cubicBezTo>
                <a:cubicBezTo>
                  <a:pt x="114657" y="209683"/>
                  <a:pt x="87563" y="294200"/>
                  <a:pt x="141515" y="326572"/>
                </a:cubicBezTo>
                <a:cubicBezTo>
                  <a:pt x="151354" y="332476"/>
                  <a:pt x="163286" y="333829"/>
                  <a:pt x="174172" y="337458"/>
                </a:cubicBezTo>
                <a:cubicBezTo>
                  <a:pt x="177800" y="348344"/>
                  <a:pt x="183434" y="358756"/>
                  <a:pt x="185057" y="370115"/>
                </a:cubicBezTo>
                <a:cubicBezTo>
                  <a:pt x="190725" y="409791"/>
                  <a:pt x="186931" y="450805"/>
                  <a:pt x="195943" y="489858"/>
                </a:cubicBezTo>
                <a:cubicBezTo>
                  <a:pt x="198251" y="499858"/>
                  <a:pt x="208914" y="506349"/>
                  <a:pt x="217715" y="511629"/>
                </a:cubicBezTo>
                <a:cubicBezTo>
                  <a:pt x="227554" y="517533"/>
                  <a:pt x="250372" y="522515"/>
                  <a:pt x="250372" y="522515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>
            <a:off x="6043789" y="2324651"/>
            <a:ext cx="598516" cy="483094"/>
          </a:xfrm>
          <a:custGeom>
            <a:avLst/>
            <a:gdLst>
              <a:gd name="connsiteX0" fmla="*/ 448887 w 659255"/>
              <a:gd name="connsiteY0" fmla="*/ 101073 h 368788"/>
              <a:gd name="connsiteX1" fmla="*/ 448887 w 659255"/>
              <a:gd name="connsiteY1" fmla="*/ 101073 h 368788"/>
              <a:gd name="connsiteX2" fmla="*/ 382385 w 659255"/>
              <a:gd name="connsiteY2" fmla="*/ 76135 h 368788"/>
              <a:gd name="connsiteX3" fmla="*/ 357447 w 659255"/>
              <a:gd name="connsiteY3" fmla="*/ 59509 h 368788"/>
              <a:gd name="connsiteX4" fmla="*/ 307570 w 659255"/>
              <a:gd name="connsiteY4" fmla="*/ 42884 h 368788"/>
              <a:gd name="connsiteX5" fmla="*/ 290945 w 659255"/>
              <a:gd name="connsiteY5" fmla="*/ 26258 h 368788"/>
              <a:gd name="connsiteX6" fmla="*/ 266007 w 659255"/>
              <a:gd name="connsiteY6" fmla="*/ 17946 h 368788"/>
              <a:gd name="connsiteX7" fmla="*/ 207818 w 659255"/>
              <a:gd name="connsiteY7" fmla="*/ 1320 h 368788"/>
              <a:gd name="connsiteX8" fmla="*/ 16625 w 659255"/>
              <a:gd name="connsiteY8" fmla="*/ 9633 h 368788"/>
              <a:gd name="connsiteX9" fmla="*/ 0 w 659255"/>
              <a:gd name="connsiteY9" fmla="*/ 59509 h 368788"/>
              <a:gd name="connsiteX10" fmla="*/ 16625 w 659255"/>
              <a:gd name="connsiteY10" fmla="*/ 175887 h 368788"/>
              <a:gd name="connsiteX11" fmla="*/ 49876 w 659255"/>
              <a:gd name="connsiteY11" fmla="*/ 225764 h 368788"/>
              <a:gd name="connsiteX12" fmla="*/ 83127 w 659255"/>
              <a:gd name="connsiteY12" fmla="*/ 259015 h 368788"/>
              <a:gd name="connsiteX13" fmla="*/ 133003 w 659255"/>
              <a:gd name="connsiteY13" fmla="*/ 300578 h 368788"/>
              <a:gd name="connsiteX14" fmla="*/ 149629 w 659255"/>
              <a:gd name="connsiteY14" fmla="*/ 317204 h 368788"/>
              <a:gd name="connsiteX15" fmla="*/ 199505 w 659255"/>
              <a:gd name="connsiteY15" fmla="*/ 333829 h 368788"/>
              <a:gd name="connsiteX16" fmla="*/ 224443 w 659255"/>
              <a:gd name="connsiteY16" fmla="*/ 342142 h 368788"/>
              <a:gd name="connsiteX17" fmla="*/ 290945 w 659255"/>
              <a:gd name="connsiteY17" fmla="*/ 333829 h 368788"/>
              <a:gd name="connsiteX18" fmla="*/ 340821 w 659255"/>
              <a:gd name="connsiteY18" fmla="*/ 317204 h 368788"/>
              <a:gd name="connsiteX19" fmla="*/ 432261 w 659255"/>
              <a:gd name="connsiteY19" fmla="*/ 325516 h 368788"/>
              <a:gd name="connsiteX20" fmla="*/ 448887 w 659255"/>
              <a:gd name="connsiteY20" fmla="*/ 342142 h 368788"/>
              <a:gd name="connsiteX21" fmla="*/ 482138 w 659255"/>
              <a:gd name="connsiteY21" fmla="*/ 350455 h 368788"/>
              <a:gd name="connsiteX22" fmla="*/ 507076 w 659255"/>
              <a:gd name="connsiteY22" fmla="*/ 367080 h 368788"/>
              <a:gd name="connsiteX23" fmla="*/ 640080 w 659255"/>
              <a:gd name="connsiteY23" fmla="*/ 350455 h 368788"/>
              <a:gd name="connsiteX24" fmla="*/ 656705 w 659255"/>
              <a:gd name="connsiteY24" fmla="*/ 300578 h 368788"/>
              <a:gd name="connsiteX25" fmla="*/ 640080 w 659255"/>
              <a:gd name="connsiteY25" fmla="*/ 275640 h 368788"/>
              <a:gd name="connsiteX26" fmla="*/ 606829 w 659255"/>
              <a:gd name="connsiteY26" fmla="*/ 242389 h 368788"/>
              <a:gd name="connsiteX27" fmla="*/ 598516 w 659255"/>
              <a:gd name="connsiteY27" fmla="*/ 217451 h 368788"/>
              <a:gd name="connsiteX28" fmla="*/ 590203 w 659255"/>
              <a:gd name="connsiteY28" fmla="*/ 150949 h 368788"/>
              <a:gd name="connsiteX29" fmla="*/ 565265 w 659255"/>
              <a:gd name="connsiteY29" fmla="*/ 134324 h 368788"/>
              <a:gd name="connsiteX30" fmla="*/ 448887 w 659255"/>
              <a:gd name="connsiteY30" fmla="*/ 101073 h 36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9255" h="368788">
                <a:moveTo>
                  <a:pt x="448887" y="101073"/>
                </a:moveTo>
                <a:lnTo>
                  <a:pt x="448887" y="101073"/>
                </a:lnTo>
                <a:cubicBezTo>
                  <a:pt x="426720" y="92760"/>
                  <a:pt x="403938" y="85932"/>
                  <a:pt x="382385" y="76135"/>
                </a:cubicBezTo>
                <a:cubicBezTo>
                  <a:pt x="373290" y="72001"/>
                  <a:pt x="366577" y="63567"/>
                  <a:pt x="357447" y="59509"/>
                </a:cubicBezTo>
                <a:cubicBezTo>
                  <a:pt x="341433" y="52391"/>
                  <a:pt x="307570" y="42884"/>
                  <a:pt x="307570" y="42884"/>
                </a:cubicBezTo>
                <a:cubicBezTo>
                  <a:pt x="302028" y="37342"/>
                  <a:pt x="297665" y="30290"/>
                  <a:pt x="290945" y="26258"/>
                </a:cubicBezTo>
                <a:cubicBezTo>
                  <a:pt x="283431" y="21750"/>
                  <a:pt x="274432" y="20353"/>
                  <a:pt x="266007" y="17946"/>
                </a:cubicBezTo>
                <a:cubicBezTo>
                  <a:pt x="192968" y="-2922"/>
                  <a:pt x="267590" y="21245"/>
                  <a:pt x="207818" y="1320"/>
                </a:cubicBezTo>
                <a:cubicBezTo>
                  <a:pt x="144087" y="4091"/>
                  <a:pt x="78054" y="-7567"/>
                  <a:pt x="16625" y="9633"/>
                </a:cubicBezTo>
                <a:cubicBezTo>
                  <a:pt x="-251" y="14358"/>
                  <a:pt x="0" y="59509"/>
                  <a:pt x="0" y="59509"/>
                </a:cubicBezTo>
                <a:cubicBezTo>
                  <a:pt x="910" y="69520"/>
                  <a:pt x="980" y="147725"/>
                  <a:pt x="16625" y="175887"/>
                </a:cubicBezTo>
                <a:cubicBezTo>
                  <a:pt x="26329" y="193354"/>
                  <a:pt x="43557" y="206808"/>
                  <a:pt x="49876" y="225764"/>
                </a:cubicBezTo>
                <a:cubicBezTo>
                  <a:pt x="60960" y="259015"/>
                  <a:pt x="49876" y="247931"/>
                  <a:pt x="83127" y="259015"/>
                </a:cubicBezTo>
                <a:cubicBezTo>
                  <a:pt x="142367" y="318255"/>
                  <a:pt x="75136" y="254285"/>
                  <a:pt x="133003" y="300578"/>
                </a:cubicBezTo>
                <a:cubicBezTo>
                  <a:pt x="139123" y="305474"/>
                  <a:pt x="142619" y="313699"/>
                  <a:pt x="149629" y="317204"/>
                </a:cubicBezTo>
                <a:cubicBezTo>
                  <a:pt x="165303" y="325041"/>
                  <a:pt x="182880" y="328287"/>
                  <a:pt x="199505" y="333829"/>
                </a:cubicBezTo>
                <a:lnTo>
                  <a:pt x="224443" y="342142"/>
                </a:lnTo>
                <a:cubicBezTo>
                  <a:pt x="246610" y="339371"/>
                  <a:pt x="269101" y="338510"/>
                  <a:pt x="290945" y="333829"/>
                </a:cubicBezTo>
                <a:cubicBezTo>
                  <a:pt x="308081" y="330157"/>
                  <a:pt x="340821" y="317204"/>
                  <a:pt x="340821" y="317204"/>
                </a:cubicBezTo>
                <a:cubicBezTo>
                  <a:pt x="371301" y="319975"/>
                  <a:pt x="402439" y="318634"/>
                  <a:pt x="432261" y="325516"/>
                </a:cubicBezTo>
                <a:cubicBezTo>
                  <a:pt x="439898" y="327278"/>
                  <a:pt x="441877" y="338637"/>
                  <a:pt x="448887" y="342142"/>
                </a:cubicBezTo>
                <a:cubicBezTo>
                  <a:pt x="459106" y="347251"/>
                  <a:pt x="471054" y="347684"/>
                  <a:pt x="482138" y="350455"/>
                </a:cubicBezTo>
                <a:cubicBezTo>
                  <a:pt x="490451" y="355997"/>
                  <a:pt x="497105" y="366457"/>
                  <a:pt x="507076" y="367080"/>
                </a:cubicBezTo>
                <a:cubicBezTo>
                  <a:pt x="582733" y="371808"/>
                  <a:pt x="590846" y="366864"/>
                  <a:pt x="640080" y="350455"/>
                </a:cubicBezTo>
                <a:cubicBezTo>
                  <a:pt x="645622" y="333829"/>
                  <a:pt x="666426" y="315160"/>
                  <a:pt x="656705" y="300578"/>
                </a:cubicBezTo>
                <a:cubicBezTo>
                  <a:pt x="651163" y="292265"/>
                  <a:pt x="646582" y="283225"/>
                  <a:pt x="640080" y="275640"/>
                </a:cubicBezTo>
                <a:cubicBezTo>
                  <a:pt x="629879" y="263739"/>
                  <a:pt x="606829" y="242389"/>
                  <a:pt x="606829" y="242389"/>
                </a:cubicBezTo>
                <a:cubicBezTo>
                  <a:pt x="604058" y="234076"/>
                  <a:pt x="600084" y="226072"/>
                  <a:pt x="598516" y="217451"/>
                </a:cubicBezTo>
                <a:cubicBezTo>
                  <a:pt x="594520" y="195472"/>
                  <a:pt x="598500" y="171691"/>
                  <a:pt x="590203" y="150949"/>
                </a:cubicBezTo>
                <a:cubicBezTo>
                  <a:pt x="586493" y="141673"/>
                  <a:pt x="575178" y="135563"/>
                  <a:pt x="565265" y="134324"/>
                </a:cubicBezTo>
                <a:cubicBezTo>
                  <a:pt x="529521" y="129856"/>
                  <a:pt x="468283" y="106615"/>
                  <a:pt x="448887" y="101073"/>
                </a:cubicBez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5852841" y="828015"/>
            <a:ext cx="773084" cy="423949"/>
          </a:xfrm>
          <a:custGeom>
            <a:avLst/>
            <a:gdLst>
              <a:gd name="connsiteX0" fmla="*/ 698269 w 1047404"/>
              <a:gd name="connsiteY0" fmla="*/ 141316 h 607151"/>
              <a:gd name="connsiteX1" fmla="*/ 698269 w 1047404"/>
              <a:gd name="connsiteY1" fmla="*/ 141316 h 607151"/>
              <a:gd name="connsiteX2" fmla="*/ 656705 w 1047404"/>
              <a:gd name="connsiteY2" fmla="*/ 83127 h 607151"/>
              <a:gd name="connsiteX3" fmla="*/ 615142 w 1047404"/>
              <a:gd name="connsiteY3" fmla="*/ 66502 h 607151"/>
              <a:gd name="connsiteX4" fmla="*/ 590204 w 1047404"/>
              <a:gd name="connsiteY4" fmla="*/ 49876 h 607151"/>
              <a:gd name="connsiteX5" fmla="*/ 556953 w 1047404"/>
              <a:gd name="connsiteY5" fmla="*/ 33251 h 607151"/>
              <a:gd name="connsiteX6" fmla="*/ 532014 w 1047404"/>
              <a:gd name="connsiteY6" fmla="*/ 16625 h 607151"/>
              <a:gd name="connsiteX7" fmla="*/ 498764 w 1047404"/>
              <a:gd name="connsiteY7" fmla="*/ 8313 h 607151"/>
              <a:gd name="connsiteX8" fmla="*/ 473825 w 1047404"/>
              <a:gd name="connsiteY8" fmla="*/ 0 h 607151"/>
              <a:gd name="connsiteX9" fmla="*/ 374073 w 1047404"/>
              <a:gd name="connsiteY9" fmla="*/ 24938 h 607151"/>
              <a:gd name="connsiteX10" fmla="*/ 357447 w 1047404"/>
              <a:gd name="connsiteY10" fmla="*/ 41564 h 607151"/>
              <a:gd name="connsiteX11" fmla="*/ 357447 w 1047404"/>
              <a:gd name="connsiteY11" fmla="*/ 166254 h 607151"/>
              <a:gd name="connsiteX12" fmla="*/ 374073 w 1047404"/>
              <a:gd name="connsiteY12" fmla="*/ 191193 h 607151"/>
              <a:gd name="connsiteX13" fmla="*/ 365760 w 1047404"/>
              <a:gd name="connsiteY13" fmla="*/ 232756 h 607151"/>
              <a:gd name="connsiteX14" fmla="*/ 315884 w 1047404"/>
              <a:gd name="connsiteY14" fmla="*/ 224444 h 607151"/>
              <a:gd name="connsiteX15" fmla="*/ 290945 w 1047404"/>
              <a:gd name="connsiteY15" fmla="*/ 216131 h 607151"/>
              <a:gd name="connsiteX16" fmla="*/ 249382 w 1047404"/>
              <a:gd name="connsiteY16" fmla="*/ 207818 h 607151"/>
              <a:gd name="connsiteX17" fmla="*/ 216131 w 1047404"/>
              <a:gd name="connsiteY17" fmla="*/ 199505 h 607151"/>
              <a:gd name="connsiteX18" fmla="*/ 191193 w 1047404"/>
              <a:gd name="connsiteY18" fmla="*/ 182880 h 607151"/>
              <a:gd name="connsiteX19" fmla="*/ 33251 w 1047404"/>
              <a:gd name="connsiteY19" fmla="*/ 182880 h 607151"/>
              <a:gd name="connsiteX20" fmla="*/ 16625 w 1047404"/>
              <a:gd name="connsiteY20" fmla="*/ 199505 h 607151"/>
              <a:gd name="connsiteX21" fmla="*/ 0 w 1047404"/>
              <a:gd name="connsiteY21" fmla="*/ 290945 h 607151"/>
              <a:gd name="connsiteX22" fmla="*/ 16625 w 1047404"/>
              <a:gd name="connsiteY22" fmla="*/ 349134 h 607151"/>
              <a:gd name="connsiteX23" fmla="*/ 66502 w 1047404"/>
              <a:gd name="connsiteY23" fmla="*/ 357447 h 607151"/>
              <a:gd name="connsiteX24" fmla="*/ 91440 w 1047404"/>
              <a:gd name="connsiteY24" fmla="*/ 340822 h 607151"/>
              <a:gd name="connsiteX25" fmla="*/ 116378 w 1047404"/>
              <a:gd name="connsiteY25" fmla="*/ 332509 h 607151"/>
              <a:gd name="connsiteX26" fmla="*/ 232756 w 1047404"/>
              <a:gd name="connsiteY26" fmla="*/ 365760 h 607151"/>
              <a:gd name="connsiteX27" fmla="*/ 241069 w 1047404"/>
              <a:gd name="connsiteY27" fmla="*/ 390698 h 607151"/>
              <a:gd name="connsiteX28" fmla="*/ 232756 w 1047404"/>
              <a:gd name="connsiteY28" fmla="*/ 457200 h 607151"/>
              <a:gd name="connsiteX29" fmla="*/ 216131 w 1047404"/>
              <a:gd name="connsiteY29" fmla="*/ 515389 h 607151"/>
              <a:gd name="connsiteX30" fmla="*/ 224444 w 1047404"/>
              <a:gd name="connsiteY30" fmla="*/ 590204 h 607151"/>
              <a:gd name="connsiteX31" fmla="*/ 266007 w 1047404"/>
              <a:gd name="connsiteY31" fmla="*/ 606829 h 607151"/>
              <a:gd name="connsiteX32" fmla="*/ 365760 w 1047404"/>
              <a:gd name="connsiteY32" fmla="*/ 598516 h 607151"/>
              <a:gd name="connsiteX33" fmla="*/ 382385 w 1047404"/>
              <a:gd name="connsiteY33" fmla="*/ 565265 h 607151"/>
              <a:gd name="connsiteX34" fmla="*/ 390698 w 1047404"/>
              <a:gd name="connsiteY34" fmla="*/ 540327 h 607151"/>
              <a:gd name="connsiteX35" fmla="*/ 407324 w 1047404"/>
              <a:gd name="connsiteY35" fmla="*/ 515389 h 607151"/>
              <a:gd name="connsiteX36" fmla="*/ 415636 w 1047404"/>
              <a:gd name="connsiteY36" fmla="*/ 490451 h 607151"/>
              <a:gd name="connsiteX37" fmla="*/ 432262 w 1047404"/>
              <a:gd name="connsiteY37" fmla="*/ 407324 h 607151"/>
              <a:gd name="connsiteX38" fmla="*/ 448887 w 1047404"/>
              <a:gd name="connsiteY38" fmla="*/ 390698 h 607151"/>
              <a:gd name="connsiteX39" fmla="*/ 581891 w 1047404"/>
              <a:gd name="connsiteY39" fmla="*/ 399011 h 607151"/>
              <a:gd name="connsiteX40" fmla="*/ 615142 w 1047404"/>
              <a:gd name="connsiteY40" fmla="*/ 407324 h 607151"/>
              <a:gd name="connsiteX41" fmla="*/ 623454 w 1047404"/>
              <a:gd name="connsiteY41" fmla="*/ 432262 h 607151"/>
              <a:gd name="connsiteX42" fmla="*/ 673331 w 1047404"/>
              <a:gd name="connsiteY42" fmla="*/ 448887 h 607151"/>
              <a:gd name="connsiteX43" fmla="*/ 698269 w 1047404"/>
              <a:gd name="connsiteY43" fmla="*/ 457200 h 607151"/>
              <a:gd name="connsiteX44" fmla="*/ 723207 w 1047404"/>
              <a:gd name="connsiteY44" fmla="*/ 473825 h 607151"/>
              <a:gd name="connsiteX45" fmla="*/ 739833 w 1047404"/>
              <a:gd name="connsiteY45" fmla="*/ 490451 h 607151"/>
              <a:gd name="connsiteX46" fmla="*/ 773084 w 1047404"/>
              <a:gd name="connsiteY46" fmla="*/ 507076 h 607151"/>
              <a:gd name="connsiteX47" fmla="*/ 897774 w 1047404"/>
              <a:gd name="connsiteY47" fmla="*/ 490451 h 607151"/>
              <a:gd name="connsiteX48" fmla="*/ 922713 w 1047404"/>
              <a:gd name="connsiteY48" fmla="*/ 473825 h 607151"/>
              <a:gd name="connsiteX49" fmla="*/ 955964 w 1047404"/>
              <a:gd name="connsiteY49" fmla="*/ 465513 h 607151"/>
              <a:gd name="connsiteX50" fmla="*/ 1005840 w 1047404"/>
              <a:gd name="connsiteY50" fmla="*/ 448887 h 607151"/>
              <a:gd name="connsiteX51" fmla="*/ 997527 w 1047404"/>
              <a:gd name="connsiteY51" fmla="*/ 415636 h 607151"/>
              <a:gd name="connsiteX52" fmla="*/ 922713 w 1047404"/>
              <a:gd name="connsiteY52" fmla="*/ 390698 h 607151"/>
              <a:gd name="connsiteX53" fmla="*/ 881149 w 1047404"/>
              <a:gd name="connsiteY53" fmla="*/ 357447 h 607151"/>
              <a:gd name="connsiteX54" fmla="*/ 889462 w 1047404"/>
              <a:gd name="connsiteY54" fmla="*/ 315884 h 607151"/>
              <a:gd name="connsiteX55" fmla="*/ 914400 w 1047404"/>
              <a:gd name="connsiteY55" fmla="*/ 299258 h 607151"/>
              <a:gd name="connsiteX56" fmla="*/ 1005840 w 1047404"/>
              <a:gd name="connsiteY56" fmla="*/ 282633 h 607151"/>
              <a:gd name="connsiteX57" fmla="*/ 1047404 w 1047404"/>
              <a:gd name="connsiteY57" fmla="*/ 257694 h 607151"/>
              <a:gd name="connsiteX58" fmla="*/ 1030778 w 1047404"/>
              <a:gd name="connsiteY58" fmla="*/ 216131 h 607151"/>
              <a:gd name="connsiteX59" fmla="*/ 1005840 w 1047404"/>
              <a:gd name="connsiteY59" fmla="*/ 207818 h 607151"/>
              <a:gd name="connsiteX60" fmla="*/ 939338 w 1047404"/>
              <a:gd name="connsiteY60" fmla="*/ 182880 h 607151"/>
              <a:gd name="connsiteX61" fmla="*/ 914400 w 1047404"/>
              <a:gd name="connsiteY61" fmla="*/ 174567 h 607151"/>
              <a:gd name="connsiteX62" fmla="*/ 881149 w 1047404"/>
              <a:gd name="connsiteY62" fmla="*/ 166254 h 607151"/>
              <a:gd name="connsiteX63" fmla="*/ 781396 w 1047404"/>
              <a:gd name="connsiteY63" fmla="*/ 174567 h 607151"/>
              <a:gd name="connsiteX64" fmla="*/ 731520 w 1047404"/>
              <a:gd name="connsiteY64" fmla="*/ 207818 h 607151"/>
              <a:gd name="connsiteX65" fmla="*/ 706582 w 1047404"/>
              <a:gd name="connsiteY65" fmla="*/ 216131 h 607151"/>
              <a:gd name="connsiteX66" fmla="*/ 656705 w 1047404"/>
              <a:gd name="connsiteY66" fmla="*/ 182880 h 607151"/>
              <a:gd name="connsiteX67" fmla="*/ 698269 w 1047404"/>
              <a:gd name="connsiteY67" fmla="*/ 141316 h 6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47404" h="607151">
                <a:moveTo>
                  <a:pt x="698269" y="141316"/>
                </a:moveTo>
                <a:lnTo>
                  <a:pt x="698269" y="141316"/>
                </a:lnTo>
                <a:cubicBezTo>
                  <a:pt x="684414" y="121920"/>
                  <a:pt x="674422" y="99073"/>
                  <a:pt x="656705" y="83127"/>
                </a:cubicBezTo>
                <a:cubicBezTo>
                  <a:pt x="645614" y="73145"/>
                  <a:pt x="628488" y="73175"/>
                  <a:pt x="615142" y="66502"/>
                </a:cubicBezTo>
                <a:cubicBezTo>
                  <a:pt x="606206" y="62034"/>
                  <a:pt x="598878" y="54833"/>
                  <a:pt x="590204" y="49876"/>
                </a:cubicBezTo>
                <a:cubicBezTo>
                  <a:pt x="579445" y="43728"/>
                  <a:pt x="567712" y="39399"/>
                  <a:pt x="556953" y="33251"/>
                </a:cubicBezTo>
                <a:cubicBezTo>
                  <a:pt x="548278" y="28294"/>
                  <a:pt x="541197" y="20561"/>
                  <a:pt x="532014" y="16625"/>
                </a:cubicBezTo>
                <a:cubicBezTo>
                  <a:pt x="521513" y="12125"/>
                  <a:pt x="509749" y="11451"/>
                  <a:pt x="498764" y="8313"/>
                </a:cubicBezTo>
                <a:cubicBezTo>
                  <a:pt x="490338" y="5906"/>
                  <a:pt x="482138" y="2771"/>
                  <a:pt x="473825" y="0"/>
                </a:cubicBezTo>
                <a:cubicBezTo>
                  <a:pt x="411354" y="6941"/>
                  <a:pt x="411020" y="-4620"/>
                  <a:pt x="374073" y="24938"/>
                </a:cubicBezTo>
                <a:cubicBezTo>
                  <a:pt x="367953" y="29834"/>
                  <a:pt x="362989" y="36022"/>
                  <a:pt x="357447" y="41564"/>
                </a:cubicBezTo>
                <a:cubicBezTo>
                  <a:pt x="340660" y="91924"/>
                  <a:pt x="340496" y="81501"/>
                  <a:pt x="357447" y="166254"/>
                </a:cubicBezTo>
                <a:cubicBezTo>
                  <a:pt x="359406" y="176051"/>
                  <a:pt x="368531" y="182880"/>
                  <a:pt x="374073" y="191193"/>
                </a:cubicBezTo>
                <a:cubicBezTo>
                  <a:pt x="371302" y="205047"/>
                  <a:pt x="378027" y="225746"/>
                  <a:pt x="365760" y="232756"/>
                </a:cubicBezTo>
                <a:cubicBezTo>
                  <a:pt x="351126" y="241118"/>
                  <a:pt x="332337" y="228100"/>
                  <a:pt x="315884" y="224444"/>
                </a:cubicBezTo>
                <a:cubicBezTo>
                  <a:pt x="307330" y="222543"/>
                  <a:pt x="299446" y="218256"/>
                  <a:pt x="290945" y="216131"/>
                </a:cubicBezTo>
                <a:cubicBezTo>
                  <a:pt x="277238" y="212704"/>
                  <a:pt x="263174" y="210883"/>
                  <a:pt x="249382" y="207818"/>
                </a:cubicBezTo>
                <a:cubicBezTo>
                  <a:pt x="238229" y="205340"/>
                  <a:pt x="227215" y="202276"/>
                  <a:pt x="216131" y="199505"/>
                </a:cubicBezTo>
                <a:cubicBezTo>
                  <a:pt x="207818" y="193963"/>
                  <a:pt x="200547" y="186388"/>
                  <a:pt x="191193" y="182880"/>
                </a:cubicBezTo>
                <a:cubicBezTo>
                  <a:pt x="142734" y="164708"/>
                  <a:pt x="77728" y="179703"/>
                  <a:pt x="33251" y="182880"/>
                </a:cubicBezTo>
                <a:cubicBezTo>
                  <a:pt x="27709" y="188422"/>
                  <a:pt x="20657" y="192785"/>
                  <a:pt x="16625" y="199505"/>
                </a:cubicBezTo>
                <a:cubicBezTo>
                  <a:pt x="4487" y="219735"/>
                  <a:pt x="1145" y="281786"/>
                  <a:pt x="0" y="290945"/>
                </a:cubicBezTo>
                <a:cubicBezTo>
                  <a:pt x="5542" y="310341"/>
                  <a:pt x="6828" y="331500"/>
                  <a:pt x="16625" y="349134"/>
                </a:cubicBezTo>
                <a:cubicBezTo>
                  <a:pt x="30130" y="373443"/>
                  <a:pt x="48508" y="366444"/>
                  <a:pt x="66502" y="357447"/>
                </a:cubicBezTo>
                <a:cubicBezTo>
                  <a:pt x="75438" y="352979"/>
                  <a:pt x="82504" y="345290"/>
                  <a:pt x="91440" y="340822"/>
                </a:cubicBezTo>
                <a:cubicBezTo>
                  <a:pt x="99277" y="336903"/>
                  <a:pt x="108065" y="335280"/>
                  <a:pt x="116378" y="332509"/>
                </a:cubicBezTo>
                <a:cubicBezTo>
                  <a:pt x="195479" y="339101"/>
                  <a:pt x="206788" y="313823"/>
                  <a:pt x="232756" y="365760"/>
                </a:cubicBezTo>
                <a:cubicBezTo>
                  <a:pt x="236675" y="373597"/>
                  <a:pt x="238298" y="382385"/>
                  <a:pt x="241069" y="390698"/>
                </a:cubicBezTo>
                <a:cubicBezTo>
                  <a:pt x="238298" y="412865"/>
                  <a:pt x="236429" y="435164"/>
                  <a:pt x="232756" y="457200"/>
                </a:cubicBezTo>
                <a:cubicBezTo>
                  <a:pt x="229276" y="478083"/>
                  <a:pt x="222721" y="495619"/>
                  <a:pt x="216131" y="515389"/>
                </a:cubicBezTo>
                <a:cubicBezTo>
                  <a:pt x="218902" y="540327"/>
                  <a:pt x="212429" y="568176"/>
                  <a:pt x="224444" y="590204"/>
                </a:cubicBezTo>
                <a:cubicBezTo>
                  <a:pt x="231589" y="603304"/>
                  <a:pt x="251111" y="605953"/>
                  <a:pt x="266007" y="606829"/>
                </a:cubicBezTo>
                <a:cubicBezTo>
                  <a:pt x="299316" y="608788"/>
                  <a:pt x="332509" y="601287"/>
                  <a:pt x="365760" y="598516"/>
                </a:cubicBezTo>
                <a:cubicBezTo>
                  <a:pt x="371302" y="587432"/>
                  <a:pt x="377504" y="576655"/>
                  <a:pt x="382385" y="565265"/>
                </a:cubicBezTo>
                <a:cubicBezTo>
                  <a:pt x="385837" y="557211"/>
                  <a:pt x="386779" y="548164"/>
                  <a:pt x="390698" y="540327"/>
                </a:cubicBezTo>
                <a:cubicBezTo>
                  <a:pt x="395166" y="531391"/>
                  <a:pt x="401782" y="523702"/>
                  <a:pt x="407324" y="515389"/>
                </a:cubicBezTo>
                <a:cubicBezTo>
                  <a:pt x="410095" y="507076"/>
                  <a:pt x="413666" y="498989"/>
                  <a:pt x="415636" y="490451"/>
                </a:cubicBezTo>
                <a:cubicBezTo>
                  <a:pt x="421990" y="462917"/>
                  <a:pt x="412281" y="427306"/>
                  <a:pt x="432262" y="407324"/>
                </a:cubicBezTo>
                <a:lnTo>
                  <a:pt x="448887" y="390698"/>
                </a:lnTo>
                <a:cubicBezTo>
                  <a:pt x="493222" y="393469"/>
                  <a:pt x="537690" y="394591"/>
                  <a:pt x="581891" y="399011"/>
                </a:cubicBezTo>
                <a:cubicBezTo>
                  <a:pt x="593259" y="400148"/>
                  <a:pt x="606221" y="400187"/>
                  <a:pt x="615142" y="407324"/>
                </a:cubicBezTo>
                <a:cubicBezTo>
                  <a:pt x="621984" y="412798"/>
                  <a:pt x="616324" y="427169"/>
                  <a:pt x="623454" y="432262"/>
                </a:cubicBezTo>
                <a:cubicBezTo>
                  <a:pt x="637715" y="442448"/>
                  <a:pt x="656705" y="443345"/>
                  <a:pt x="673331" y="448887"/>
                </a:cubicBezTo>
                <a:cubicBezTo>
                  <a:pt x="681644" y="451658"/>
                  <a:pt x="690978" y="452340"/>
                  <a:pt x="698269" y="457200"/>
                </a:cubicBezTo>
                <a:cubicBezTo>
                  <a:pt x="706582" y="462742"/>
                  <a:pt x="715406" y="467584"/>
                  <a:pt x="723207" y="473825"/>
                </a:cubicBezTo>
                <a:cubicBezTo>
                  <a:pt x="729327" y="478721"/>
                  <a:pt x="733312" y="486104"/>
                  <a:pt x="739833" y="490451"/>
                </a:cubicBezTo>
                <a:cubicBezTo>
                  <a:pt x="750144" y="497325"/>
                  <a:pt x="762000" y="501534"/>
                  <a:pt x="773084" y="507076"/>
                </a:cubicBezTo>
                <a:cubicBezTo>
                  <a:pt x="795376" y="505218"/>
                  <a:pt x="863818" y="507429"/>
                  <a:pt x="897774" y="490451"/>
                </a:cubicBezTo>
                <a:cubicBezTo>
                  <a:pt x="906710" y="485983"/>
                  <a:pt x="913530" y="477761"/>
                  <a:pt x="922713" y="473825"/>
                </a:cubicBezTo>
                <a:cubicBezTo>
                  <a:pt x="933214" y="469325"/>
                  <a:pt x="945021" y="468796"/>
                  <a:pt x="955964" y="465513"/>
                </a:cubicBezTo>
                <a:cubicBezTo>
                  <a:pt x="972750" y="460477"/>
                  <a:pt x="1005840" y="448887"/>
                  <a:pt x="1005840" y="448887"/>
                </a:cubicBezTo>
                <a:cubicBezTo>
                  <a:pt x="1003069" y="437803"/>
                  <a:pt x="1006201" y="423071"/>
                  <a:pt x="997527" y="415636"/>
                </a:cubicBezTo>
                <a:cubicBezTo>
                  <a:pt x="953908" y="378248"/>
                  <a:pt x="956991" y="413549"/>
                  <a:pt x="922713" y="390698"/>
                </a:cubicBezTo>
                <a:cubicBezTo>
                  <a:pt x="891253" y="369726"/>
                  <a:pt x="904838" y="381138"/>
                  <a:pt x="881149" y="357447"/>
                </a:cubicBezTo>
                <a:cubicBezTo>
                  <a:pt x="883920" y="343593"/>
                  <a:pt x="882452" y="328151"/>
                  <a:pt x="889462" y="315884"/>
                </a:cubicBezTo>
                <a:cubicBezTo>
                  <a:pt x="894419" y="307210"/>
                  <a:pt x="905217" y="303194"/>
                  <a:pt x="914400" y="299258"/>
                </a:cubicBezTo>
                <a:cubicBezTo>
                  <a:pt x="933999" y="290858"/>
                  <a:pt x="992352" y="284560"/>
                  <a:pt x="1005840" y="282633"/>
                </a:cubicBezTo>
                <a:cubicBezTo>
                  <a:pt x="1012699" y="280347"/>
                  <a:pt x="1047404" y="272908"/>
                  <a:pt x="1047404" y="257694"/>
                </a:cubicBezTo>
                <a:cubicBezTo>
                  <a:pt x="1047404" y="242772"/>
                  <a:pt x="1040331" y="227594"/>
                  <a:pt x="1030778" y="216131"/>
                </a:cubicBezTo>
                <a:cubicBezTo>
                  <a:pt x="1025168" y="209400"/>
                  <a:pt x="1014153" y="210589"/>
                  <a:pt x="1005840" y="207818"/>
                </a:cubicBezTo>
                <a:cubicBezTo>
                  <a:pt x="975382" y="177362"/>
                  <a:pt x="1001060" y="196597"/>
                  <a:pt x="939338" y="182880"/>
                </a:cubicBezTo>
                <a:cubicBezTo>
                  <a:pt x="930784" y="180979"/>
                  <a:pt x="922825" y="176974"/>
                  <a:pt x="914400" y="174567"/>
                </a:cubicBezTo>
                <a:cubicBezTo>
                  <a:pt x="903415" y="171428"/>
                  <a:pt x="892233" y="169025"/>
                  <a:pt x="881149" y="166254"/>
                </a:cubicBezTo>
                <a:cubicBezTo>
                  <a:pt x="847898" y="169025"/>
                  <a:pt x="813545" y="165637"/>
                  <a:pt x="781396" y="174567"/>
                </a:cubicBezTo>
                <a:cubicBezTo>
                  <a:pt x="762144" y="179915"/>
                  <a:pt x="750476" y="201499"/>
                  <a:pt x="731520" y="207818"/>
                </a:cubicBezTo>
                <a:lnTo>
                  <a:pt x="706582" y="216131"/>
                </a:lnTo>
                <a:cubicBezTo>
                  <a:pt x="696496" y="214690"/>
                  <a:pt x="616806" y="222779"/>
                  <a:pt x="656705" y="182880"/>
                </a:cubicBezTo>
                <a:lnTo>
                  <a:pt x="698269" y="141316"/>
                </a:ln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>
            <a:off x="3299748" y="1097966"/>
            <a:ext cx="268010" cy="393341"/>
          </a:xfrm>
          <a:custGeom>
            <a:avLst/>
            <a:gdLst>
              <a:gd name="connsiteX0" fmla="*/ 0 w 278781"/>
              <a:gd name="connsiteY0" fmla="*/ 657922 h 657922"/>
              <a:gd name="connsiteX1" fmla="*/ 11152 w 278781"/>
              <a:gd name="connsiteY1" fmla="*/ 434898 h 657922"/>
              <a:gd name="connsiteX2" fmla="*/ 44605 w 278781"/>
              <a:gd name="connsiteY2" fmla="*/ 401444 h 657922"/>
              <a:gd name="connsiteX3" fmla="*/ 111513 w 278781"/>
              <a:gd name="connsiteY3" fmla="*/ 367991 h 657922"/>
              <a:gd name="connsiteX4" fmla="*/ 100361 w 278781"/>
              <a:gd name="connsiteY4" fmla="*/ 256479 h 657922"/>
              <a:gd name="connsiteX5" fmla="*/ 78059 w 278781"/>
              <a:gd name="connsiteY5" fmla="*/ 234176 h 657922"/>
              <a:gd name="connsiteX6" fmla="*/ 111513 w 278781"/>
              <a:gd name="connsiteY6" fmla="*/ 178420 h 657922"/>
              <a:gd name="connsiteX7" fmla="*/ 144966 w 278781"/>
              <a:gd name="connsiteY7" fmla="*/ 167269 h 657922"/>
              <a:gd name="connsiteX8" fmla="*/ 167269 w 278781"/>
              <a:gd name="connsiteY8" fmla="*/ 144966 h 657922"/>
              <a:gd name="connsiteX9" fmla="*/ 189571 w 278781"/>
              <a:gd name="connsiteY9" fmla="*/ 78059 h 657922"/>
              <a:gd name="connsiteX10" fmla="*/ 234176 w 278781"/>
              <a:gd name="connsiteY10" fmla="*/ 33454 h 657922"/>
              <a:gd name="connsiteX11" fmla="*/ 256479 w 278781"/>
              <a:gd name="connsiteY11" fmla="*/ 11152 h 657922"/>
              <a:gd name="connsiteX12" fmla="*/ 278781 w 278781"/>
              <a:gd name="connsiteY12" fmla="*/ 0 h 65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781" h="657922">
                <a:moveTo>
                  <a:pt x="0" y="657922"/>
                </a:moveTo>
                <a:cubicBezTo>
                  <a:pt x="3717" y="583581"/>
                  <a:pt x="-1602" y="508231"/>
                  <a:pt x="11152" y="434898"/>
                </a:cubicBezTo>
                <a:cubicBezTo>
                  <a:pt x="13854" y="419361"/>
                  <a:pt x="32490" y="411540"/>
                  <a:pt x="44605" y="401444"/>
                </a:cubicBezTo>
                <a:cubicBezTo>
                  <a:pt x="73426" y="377426"/>
                  <a:pt x="77986" y="379166"/>
                  <a:pt x="111513" y="367991"/>
                </a:cubicBezTo>
                <a:cubicBezTo>
                  <a:pt x="107796" y="330820"/>
                  <a:pt x="109421" y="292720"/>
                  <a:pt x="100361" y="256479"/>
                </a:cubicBezTo>
                <a:cubicBezTo>
                  <a:pt x="97811" y="246279"/>
                  <a:pt x="80121" y="244485"/>
                  <a:pt x="78059" y="234176"/>
                </a:cubicBezTo>
                <a:cubicBezTo>
                  <a:pt x="74300" y="215379"/>
                  <a:pt x="97208" y="187003"/>
                  <a:pt x="111513" y="178420"/>
                </a:cubicBezTo>
                <a:cubicBezTo>
                  <a:pt x="121592" y="172373"/>
                  <a:pt x="133815" y="170986"/>
                  <a:pt x="144966" y="167269"/>
                </a:cubicBezTo>
                <a:cubicBezTo>
                  <a:pt x="152400" y="159835"/>
                  <a:pt x="162567" y="154370"/>
                  <a:pt x="167269" y="144966"/>
                </a:cubicBezTo>
                <a:cubicBezTo>
                  <a:pt x="177782" y="123939"/>
                  <a:pt x="172948" y="94682"/>
                  <a:pt x="189571" y="78059"/>
                </a:cubicBezTo>
                <a:lnTo>
                  <a:pt x="234176" y="33454"/>
                </a:lnTo>
                <a:cubicBezTo>
                  <a:pt x="241610" y="26020"/>
                  <a:pt x="247076" y="15854"/>
                  <a:pt x="256479" y="11152"/>
                </a:cubicBezTo>
                <a:lnTo>
                  <a:pt x="278781" y="0"/>
                </a:lnTo>
              </a:path>
            </a:pathLst>
          </a:custGeom>
          <a:noFill/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3387408" y="825060"/>
            <a:ext cx="773084" cy="423949"/>
          </a:xfrm>
          <a:custGeom>
            <a:avLst/>
            <a:gdLst>
              <a:gd name="connsiteX0" fmla="*/ 698269 w 1047404"/>
              <a:gd name="connsiteY0" fmla="*/ 141316 h 607151"/>
              <a:gd name="connsiteX1" fmla="*/ 698269 w 1047404"/>
              <a:gd name="connsiteY1" fmla="*/ 141316 h 607151"/>
              <a:gd name="connsiteX2" fmla="*/ 656705 w 1047404"/>
              <a:gd name="connsiteY2" fmla="*/ 83127 h 607151"/>
              <a:gd name="connsiteX3" fmla="*/ 615142 w 1047404"/>
              <a:gd name="connsiteY3" fmla="*/ 66502 h 607151"/>
              <a:gd name="connsiteX4" fmla="*/ 590204 w 1047404"/>
              <a:gd name="connsiteY4" fmla="*/ 49876 h 607151"/>
              <a:gd name="connsiteX5" fmla="*/ 556953 w 1047404"/>
              <a:gd name="connsiteY5" fmla="*/ 33251 h 607151"/>
              <a:gd name="connsiteX6" fmla="*/ 532014 w 1047404"/>
              <a:gd name="connsiteY6" fmla="*/ 16625 h 607151"/>
              <a:gd name="connsiteX7" fmla="*/ 498764 w 1047404"/>
              <a:gd name="connsiteY7" fmla="*/ 8313 h 607151"/>
              <a:gd name="connsiteX8" fmla="*/ 473825 w 1047404"/>
              <a:gd name="connsiteY8" fmla="*/ 0 h 607151"/>
              <a:gd name="connsiteX9" fmla="*/ 374073 w 1047404"/>
              <a:gd name="connsiteY9" fmla="*/ 24938 h 607151"/>
              <a:gd name="connsiteX10" fmla="*/ 357447 w 1047404"/>
              <a:gd name="connsiteY10" fmla="*/ 41564 h 607151"/>
              <a:gd name="connsiteX11" fmla="*/ 357447 w 1047404"/>
              <a:gd name="connsiteY11" fmla="*/ 166254 h 607151"/>
              <a:gd name="connsiteX12" fmla="*/ 374073 w 1047404"/>
              <a:gd name="connsiteY12" fmla="*/ 191193 h 607151"/>
              <a:gd name="connsiteX13" fmla="*/ 365760 w 1047404"/>
              <a:gd name="connsiteY13" fmla="*/ 232756 h 607151"/>
              <a:gd name="connsiteX14" fmla="*/ 315884 w 1047404"/>
              <a:gd name="connsiteY14" fmla="*/ 224444 h 607151"/>
              <a:gd name="connsiteX15" fmla="*/ 290945 w 1047404"/>
              <a:gd name="connsiteY15" fmla="*/ 216131 h 607151"/>
              <a:gd name="connsiteX16" fmla="*/ 249382 w 1047404"/>
              <a:gd name="connsiteY16" fmla="*/ 207818 h 607151"/>
              <a:gd name="connsiteX17" fmla="*/ 216131 w 1047404"/>
              <a:gd name="connsiteY17" fmla="*/ 199505 h 607151"/>
              <a:gd name="connsiteX18" fmla="*/ 191193 w 1047404"/>
              <a:gd name="connsiteY18" fmla="*/ 182880 h 607151"/>
              <a:gd name="connsiteX19" fmla="*/ 33251 w 1047404"/>
              <a:gd name="connsiteY19" fmla="*/ 182880 h 607151"/>
              <a:gd name="connsiteX20" fmla="*/ 16625 w 1047404"/>
              <a:gd name="connsiteY20" fmla="*/ 199505 h 607151"/>
              <a:gd name="connsiteX21" fmla="*/ 0 w 1047404"/>
              <a:gd name="connsiteY21" fmla="*/ 290945 h 607151"/>
              <a:gd name="connsiteX22" fmla="*/ 16625 w 1047404"/>
              <a:gd name="connsiteY22" fmla="*/ 349134 h 607151"/>
              <a:gd name="connsiteX23" fmla="*/ 66502 w 1047404"/>
              <a:gd name="connsiteY23" fmla="*/ 357447 h 607151"/>
              <a:gd name="connsiteX24" fmla="*/ 91440 w 1047404"/>
              <a:gd name="connsiteY24" fmla="*/ 340822 h 607151"/>
              <a:gd name="connsiteX25" fmla="*/ 116378 w 1047404"/>
              <a:gd name="connsiteY25" fmla="*/ 332509 h 607151"/>
              <a:gd name="connsiteX26" fmla="*/ 232756 w 1047404"/>
              <a:gd name="connsiteY26" fmla="*/ 365760 h 607151"/>
              <a:gd name="connsiteX27" fmla="*/ 241069 w 1047404"/>
              <a:gd name="connsiteY27" fmla="*/ 390698 h 607151"/>
              <a:gd name="connsiteX28" fmla="*/ 232756 w 1047404"/>
              <a:gd name="connsiteY28" fmla="*/ 457200 h 607151"/>
              <a:gd name="connsiteX29" fmla="*/ 216131 w 1047404"/>
              <a:gd name="connsiteY29" fmla="*/ 515389 h 607151"/>
              <a:gd name="connsiteX30" fmla="*/ 224444 w 1047404"/>
              <a:gd name="connsiteY30" fmla="*/ 590204 h 607151"/>
              <a:gd name="connsiteX31" fmla="*/ 266007 w 1047404"/>
              <a:gd name="connsiteY31" fmla="*/ 606829 h 607151"/>
              <a:gd name="connsiteX32" fmla="*/ 365760 w 1047404"/>
              <a:gd name="connsiteY32" fmla="*/ 598516 h 607151"/>
              <a:gd name="connsiteX33" fmla="*/ 382385 w 1047404"/>
              <a:gd name="connsiteY33" fmla="*/ 565265 h 607151"/>
              <a:gd name="connsiteX34" fmla="*/ 390698 w 1047404"/>
              <a:gd name="connsiteY34" fmla="*/ 540327 h 607151"/>
              <a:gd name="connsiteX35" fmla="*/ 407324 w 1047404"/>
              <a:gd name="connsiteY35" fmla="*/ 515389 h 607151"/>
              <a:gd name="connsiteX36" fmla="*/ 415636 w 1047404"/>
              <a:gd name="connsiteY36" fmla="*/ 490451 h 607151"/>
              <a:gd name="connsiteX37" fmla="*/ 432262 w 1047404"/>
              <a:gd name="connsiteY37" fmla="*/ 407324 h 607151"/>
              <a:gd name="connsiteX38" fmla="*/ 448887 w 1047404"/>
              <a:gd name="connsiteY38" fmla="*/ 390698 h 607151"/>
              <a:gd name="connsiteX39" fmla="*/ 581891 w 1047404"/>
              <a:gd name="connsiteY39" fmla="*/ 399011 h 607151"/>
              <a:gd name="connsiteX40" fmla="*/ 615142 w 1047404"/>
              <a:gd name="connsiteY40" fmla="*/ 407324 h 607151"/>
              <a:gd name="connsiteX41" fmla="*/ 623454 w 1047404"/>
              <a:gd name="connsiteY41" fmla="*/ 432262 h 607151"/>
              <a:gd name="connsiteX42" fmla="*/ 673331 w 1047404"/>
              <a:gd name="connsiteY42" fmla="*/ 448887 h 607151"/>
              <a:gd name="connsiteX43" fmla="*/ 698269 w 1047404"/>
              <a:gd name="connsiteY43" fmla="*/ 457200 h 607151"/>
              <a:gd name="connsiteX44" fmla="*/ 723207 w 1047404"/>
              <a:gd name="connsiteY44" fmla="*/ 473825 h 607151"/>
              <a:gd name="connsiteX45" fmla="*/ 739833 w 1047404"/>
              <a:gd name="connsiteY45" fmla="*/ 490451 h 607151"/>
              <a:gd name="connsiteX46" fmla="*/ 773084 w 1047404"/>
              <a:gd name="connsiteY46" fmla="*/ 507076 h 607151"/>
              <a:gd name="connsiteX47" fmla="*/ 897774 w 1047404"/>
              <a:gd name="connsiteY47" fmla="*/ 490451 h 607151"/>
              <a:gd name="connsiteX48" fmla="*/ 922713 w 1047404"/>
              <a:gd name="connsiteY48" fmla="*/ 473825 h 607151"/>
              <a:gd name="connsiteX49" fmla="*/ 955964 w 1047404"/>
              <a:gd name="connsiteY49" fmla="*/ 465513 h 607151"/>
              <a:gd name="connsiteX50" fmla="*/ 1005840 w 1047404"/>
              <a:gd name="connsiteY50" fmla="*/ 448887 h 607151"/>
              <a:gd name="connsiteX51" fmla="*/ 997527 w 1047404"/>
              <a:gd name="connsiteY51" fmla="*/ 415636 h 607151"/>
              <a:gd name="connsiteX52" fmla="*/ 922713 w 1047404"/>
              <a:gd name="connsiteY52" fmla="*/ 390698 h 607151"/>
              <a:gd name="connsiteX53" fmla="*/ 881149 w 1047404"/>
              <a:gd name="connsiteY53" fmla="*/ 357447 h 607151"/>
              <a:gd name="connsiteX54" fmla="*/ 889462 w 1047404"/>
              <a:gd name="connsiteY54" fmla="*/ 315884 h 607151"/>
              <a:gd name="connsiteX55" fmla="*/ 914400 w 1047404"/>
              <a:gd name="connsiteY55" fmla="*/ 299258 h 607151"/>
              <a:gd name="connsiteX56" fmla="*/ 1005840 w 1047404"/>
              <a:gd name="connsiteY56" fmla="*/ 282633 h 607151"/>
              <a:gd name="connsiteX57" fmla="*/ 1047404 w 1047404"/>
              <a:gd name="connsiteY57" fmla="*/ 257694 h 607151"/>
              <a:gd name="connsiteX58" fmla="*/ 1030778 w 1047404"/>
              <a:gd name="connsiteY58" fmla="*/ 216131 h 607151"/>
              <a:gd name="connsiteX59" fmla="*/ 1005840 w 1047404"/>
              <a:gd name="connsiteY59" fmla="*/ 207818 h 607151"/>
              <a:gd name="connsiteX60" fmla="*/ 939338 w 1047404"/>
              <a:gd name="connsiteY60" fmla="*/ 182880 h 607151"/>
              <a:gd name="connsiteX61" fmla="*/ 914400 w 1047404"/>
              <a:gd name="connsiteY61" fmla="*/ 174567 h 607151"/>
              <a:gd name="connsiteX62" fmla="*/ 881149 w 1047404"/>
              <a:gd name="connsiteY62" fmla="*/ 166254 h 607151"/>
              <a:gd name="connsiteX63" fmla="*/ 781396 w 1047404"/>
              <a:gd name="connsiteY63" fmla="*/ 174567 h 607151"/>
              <a:gd name="connsiteX64" fmla="*/ 731520 w 1047404"/>
              <a:gd name="connsiteY64" fmla="*/ 207818 h 607151"/>
              <a:gd name="connsiteX65" fmla="*/ 706582 w 1047404"/>
              <a:gd name="connsiteY65" fmla="*/ 216131 h 607151"/>
              <a:gd name="connsiteX66" fmla="*/ 656705 w 1047404"/>
              <a:gd name="connsiteY66" fmla="*/ 182880 h 607151"/>
              <a:gd name="connsiteX67" fmla="*/ 698269 w 1047404"/>
              <a:gd name="connsiteY67" fmla="*/ 141316 h 6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47404" h="607151">
                <a:moveTo>
                  <a:pt x="698269" y="141316"/>
                </a:moveTo>
                <a:lnTo>
                  <a:pt x="698269" y="141316"/>
                </a:lnTo>
                <a:cubicBezTo>
                  <a:pt x="684414" y="121920"/>
                  <a:pt x="674422" y="99073"/>
                  <a:pt x="656705" y="83127"/>
                </a:cubicBezTo>
                <a:cubicBezTo>
                  <a:pt x="645614" y="73145"/>
                  <a:pt x="628488" y="73175"/>
                  <a:pt x="615142" y="66502"/>
                </a:cubicBezTo>
                <a:cubicBezTo>
                  <a:pt x="606206" y="62034"/>
                  <a:pt x="598878" y="54833"/>
                  <a:pt x="590204" y="49876"/>
                </a:cubicBezTo>
                <a:cubicBezTo>
                  <a:pt x="579445" y="43728"/>
                  <a:pt x="567712" y="39399"/>
                  <a:pt x="556953" y="33251"/>
                </a:cubicBezTo>
                <a:cubicBezTo>
                  <a:pt x="548278" y="28294"/>
                  <a:pt x="541197" y="20561"/>
                  <a:pt x="532014" y="16625"/>
                </a:cubicBezTo>
                <a:cubicBezTo>
                  <a:pt x="521513" y="12125"/>
                  <a:pt x="509749" y="11451"/>
                  <a:pt x="498764" y="8313"/>
                </a:cubicBezTo>
                <a:cubicBezTo>
                  <a:pt x="490338" y="5906"/>
                  <a:pt x="482138" y="2771"/>
                  <a:pt x="473825" y="0"/>
                </a:cubicBezTo>
                <a:cubicBezTo>
                  <a:pt x="411354" y="6941"/>
                  <a:pt x="411020" y="-4620"/>
                  <a:pt x="374073" y="24938"/>
                </a:cubicBezTo>
                <a:cubicBezTo>
                  <a:pt x="367953" y="29834"/>
                  <a:pt x="362989" y="36022"/>
                  <a:pt x="357447" y="41564"/>
                </a:cubicBezTo>
                <a:cubicBezTo>
                  <a:pt x="340660" y="91924"/>
                  <a:pt x="340496" y="81501"/>
                  <a:pt x="357447" y="166254"/>
                </a:cubicBezTo>
                <a:cubicBezTo>
                  <a:pt x="359406" y="176051"/>
                  <a:pt x="368531" y="182880"/>
                  <a:pt x="374073" y="191193"/>
                </a:cubicBezTo>
                <a:cubicBezTo>
                  <a:pt x="371302" y="205047"/>
                  <a:pt x="378027" y="225746"/>
                  <a:pt x="365760" y="232756"/>
                </a:cubicBezTo>
                <a:cubicBezTo>
                  <a:pt x="351126" y="241118"/>
                  <a:pt x="332337" y="228100"/>
                  <a:pt x="315884" y="224444"/>
                </a:cubicBezTo>
                <a:cubicBezTo>
                  <a:pt x="307330" y="222543"/>
                  <a:pt x="299446" y="218256"/>
                  <a:pt x="290945" y="216131"/>
                </a:cubicBezTo>
                <a:cubicBezTo>
                  <a:pt x="277238" y="212704"/>
                  <a:pt x="263174" y="210883"/>
                  <a:pt x="249382" y="207818"/>
                </a:cubicBezTo>
                <a:cubicBezTo>
                  <a:pt x="238229" y="205340"/>
                  <a:pt x="227215" y="202276"/>
                  <a:pt x="216131" y="199505"/>
                </a:cubicBezTo>
                <a:cubicBezTo>
                  <a:pt x="207818" y="193963"/>
                  <a:pt x="200547" y="186388"/>
                  <a:pt x="191193" y="182880"/>
                </a:cubicBezTo>
                <a:cubicBezTo>
                  <a:pt x="142734" y="164708"/>
                  <a:pt x="77728" y="179703"/>
                  <a:pt x="33251" y="182880"/>
                </a:cubicBezTo>
                <a:cubicBezTo>
                  <a:pt x="27709" y="188422"/>
                  <a:pt x="20657" y="192785"/>
                  <a:pt x="16625" y="199505"/>
                </a:cubicBezTo>
                <a:cubicBezTo>
                  <a:pt x="4487" y="219735"/>
                  <a:pt x="1145" y="281786"/>
                  <a:pt x="0" y="290945"/>
                </a:cubicBezTo>
                <a:cubicBezTo>
                  <a:pt x="5542" y="310341"/>
                  <a:pt x="6828" y="331500"/>
                  <a:pt x="16625" y="349134"/>
                </a:cubicBezTo>
                <a:cubicBezTo>
                  <a:pt x="30130" y="373443"/>
                  <a:pt x="48508" y="366444"/>
                  <a:pt x="66502" y="357447"/>
                </a:cubicBezTo>
                <a:cubicBezTo>
                  <a:pt x="75438" y="352979"/>
                  <a:pt x="82504" y="345290"/>
                  <a:pt x="91440" y="340822"/>
                </a:cubicBezTo>
                <a:cubicBezTo>
                  <a:pt x="99277" y="336903"/>
                  <a:pt x="108065" y="335280"/>
                  <a:pt x="116378" y="332509"/>
                </a:cubicBezTo>
                <a:cubicBezTo>
                  <a:pt x="195479" y="339101"/>
                  <a:pt x="206788" y="313823"/>
                  <a:pt x="232756" y="365760"/>
                </a:cubicBezTo>
                <a:cubicBezTo>
                  <a:pt x="236675" y="373597"/>
                  <a:pt x="238298" y="382385"/>
                  <a:pt x="241069" y="390698"/>
                </a:cubicBezTo>
                <a:cubicBezTo>
                  <a:pt x="238298" y="412865"/>
                  <a:pt x="236429" y="435164"/>
                  <a:pt x="232756" y="457200"/>
                </a:cubicBezTo>
                <a:cubicBezTo>
                  <a:pt x="229276" y="478083"/>
                  <a:pt x="222721" y="495619"/>
                  <a:pt x="216131" y="515389"/>
                </a:cubicBezTo>
                <a:cubicBezTo>
                  <a:pt x="218902" y="540327"/>
                  <a:pt x="212429" y="568176"/>
                  <a:pt x="224444" y="590204"/>
                </a:cubicBezTo>
                <a:cubicBezTo>
                  <a:pt x="231589" y="603304"/>
                  <a:pt x="251111" y="605953"/>
                  <a:pt x="266007" y="606829"/>
                </a:cubicBezTo>
                <a:cubicBezTo>
                  <a:pt x="299316" y="608788"/>
                  <a:pt x="332509" y="601287"/>
                  <a:pt x="365760" y="598516"/>
                </a:cubicBezTo>
                <a:cubicBezTo>
                  <a:pt x="371302" y="587432"/>
                  <a:pt x="377504" y="576655"/>
                  <a:pt x="382385" y="565265"/>
                </a:cubicBezTo>
                <a:cubicBezTo>
                  <a:pt x="385837" y="557211"/>
                  <a:pt x="386779" y="548164"/>
                  <a:pt x="390698" y="540327"/>
                </a:cubicBezTo>
                <a:cubicBezTo>
                  <a:pt x="395166" y="531391"/>
                  <a:pt x="401782" y="523702"/>
                  <a:pt x="407324" y="515389"/>
                </a:cubicBezTo>
                <a:cubicBezTo>
                  <a:pt x="410095" y="507076"/>
                  <a:pt x="413666" y="498989"/>
                  <a:pt x="415636" y="490451"/>
                </a:cubicBezTo>
                <a:cubicBezTo>
                  <a:pt x="421990" y="462917"/>
                  <a:pt x="412281" y="427306"/>
                  <a:pt x="432262" y="407324"/>
                </a:cubicBezTo>
                <a:lnTo>
                  <a:pt x="448887" y="390698"/>
                </a:lnTo>
                <a:cubicBezTo>
                  <a:pt x="493222" y="393469"/>
                  <a:pt x="537690" y="394591"/>
                  <a:pt x="581891" y="399011"/>
                </a:cubicBezTo>
                <a:cubicBezTo>
                  <a:pt x="593259" y="400148"/>
                  <a:pt x="606221" y="400187"/>
                  <a:pt x="615142" y="407324"/>
                </a:cubicBezTo>
                <a:cubicBezTo>
                  <a:pt x="621984" y="412798"/>
                  <a:pt x="616324" y="427169"/>
                  <a:pt x="623454" y="432262"/>
                </a:cubicBezTo>
                <a:cubicBezTo>
                  <a:pt x="637715" y="442448"/>
                  <a:pt x="656705" y="443345"/>
                  <a:pt x="673331" y="448887"/>
                </a:cubicBezTo>
                <a:cubicBezTo>
                  <a:pt x="681644" y="451658"/>
                  <a:pt x="690978" y="452340"/>
                  <a:pt x="698269" y="457200"/>
                </a:cubicBezTo>
                <a:cubicBezTo>
                  <a:pt x="706582" y="462742"/>
                  <a:pt x="715406" y="467584"/>
                  <a:pt x="723207" y="473825"/>
                </a:cubicBezTo>
                <a:cubicBezTo>
                  <a:pt x="729327" y="478721"/>
                  <a:pt x="733312" y="486104"/>
                  <a:pt x="739833" y="490451"/>
                </a:cubicBezTo>
                <a:cubicBezTo>
                  <a:pt x="750144" y="497325"/>
                  <a:pt x="762000" y="501534"/>
                  <a:pt x="773084" y="507076"/>
                </a:cubicBezTo>
                <a:cubicBezTo>
                  <a:pt x="795376" y="505218"/>
                  <a:pt x="863818" y="507429"/>
                  <a:pt x="897774" y="490451"/>
                </a:cubicBezTo>
                <a:cubicBezTo>
                  <a:pt x="906710" y="485983"/>
                  <a:pt x="913530" y="477761"/>
                  <a:pt x="922713" y="473825"/>
                </a:cubicBezTo>
                <a:cubicBezTo>
                  <a:pt x="933214" y="469325"/>
                  <a:pt x="945021" y="468796"/>
                  <a:pt x="955964" y="465513"/>
                </a:cubicBezTo>
                <a:cubicBezTo>
                  <a:pt x="972750" y="460477"/>
                  <a:pt x="1005840" y="448887"/>
                  <a:pt x="1005840" y="448887"/>
                </a:cubicBezTo>
                <a:cubicBezTo>
                  <a:pt x="1003069" y="437803"/>
                  <a:pt x="1006201" y="423071"/>
                  <a:pt x="997527" y="415636"/>
                </a:cubicBezTo>
                <a:cubicBezTo>
                  <a:pt x="953908" y="378248"/>
                  <a:pt x="956991" y="413549"/>
                  <a:pt x="922713" y="390698"/>
                </a:cubicBezTo>
                <a:cubicBezTo>
                  <a:pt x="891253" y="369726"/>
                  <a:pt x="904838" y="381138"/>
                  <a:pt x="881149" y="357447"/>
                </a:cubicBezTo>
                <a:cubicBezTo>
                  <a:pt x="883920" y="343593"/>
                  <a:pt x="882452" y="328151"/>
                  <a:pt x="889462" y="315884"/>
                </a:cubicBezTo>
                <a:cubicBezTo>
                  <a:pt x="894419" y="307210"/>
                  <a:pt x="905217" y="303194"/>
                  <a:pt x="914400" y="299258"/>
                </a:cubicBezTo>
                <a:cubicBezTo>
                  <a:pt x="933999" y="290858"/>
                  <a:pt x="992352" y="284560"/>
                  <a:pt x="1005840" y="282633"/>
                </a:cubicBezTo>
                <a:cubicBezTo>
                  <a:pt x="1012699" y="280347"/>
                  <a:pt x="1047404" y="272908"/>
                  <a:pt x="1047404" y="257694"/>
                </a:cubicBezTo>
                <a:cubicBezTo>
                  <a:pt x="1047404" y="242772"/>
                  <a:pt x="1040331" y="227594"/>
                  <a:pt x="1030778" y="216131"/>
                </a:cubicBezTo>
                <a:cubicBezTo>
                  <a:pt x="1025168" y="209400"/>
                  <a:pt x="1014153" y="210589"/>
                  <a:pt x="1005840" y="207818"/>
                </a:cubicBezTo>
                <a:cubicBezTo>
                  <a:pt x="975382" y="177362"/>
                  <a:pt x="1001060" y="196597"/>
                  <a:pt x="939338" y="182880"/>
                </a:cubicBezTo>
                <a:cubicBezTo>
                  <a:pt x="930784" y="180979"/>
                  <a:pt x="922825" y="176974"/>
                  <a:pt x="914400" y="174567"/>
                </a:cubicBezTo>
                <a:cubicBezTo>
                  <a:pt x="903415" y="171428"/>
                  <a:pt x="892233" y="169025"/>
                  <a:pt x="881149" y="166254"/>
                </a:cubicBezTo>
                <a:cubicBezTo>
                  <a:pt x="847898" y="169025"/>
                  <a:pt x="813545" y="165637"/>
                  <a:pt x="781396" y="174567"/>
                </a:cubicBezTo>
                <a:cubicBezTo>
                  <a:pt x="762144" y="179915"/>
                  <a:pt x="750476" y="201499"/>
                  <a:pt x="731520" y="207818"/>
                </a:cubicBezTo>
                <a:lnTo>
                  <a:pt x="706582" y="216131"/>
                </a:lnTo>
                <a:cubicBezTo>
                  <a:pt x="696496" y="214690"/>
                  <a:pt x="616806" y="222779"/>
                  <a:pt x="656705" y="182880"/>
                </a:cubicBezTo>
                <a:lnTo>
                  <a:pt x="698269" y="141316"/>
                </a:ln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/>
          <p:cNvSpPr/>
          <p:nvPr/>
        </p:nvSpPr>
        <p:spPr>
          <a:xfrm flipH="1" flipV="1">
            <a:off x="3119131" y="1899132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>
            <a:off x="3309139" y="1842146"/>
            <a:ext cx="250372" cy="522515"/>
          </a:xfrm>
          <a:custGeom>
            <a:avLst/>
            <a:gdLst>
              <a:gd name="connsiteX0" fmla="*/ 0 w 250372"/>
              <a:gd name="connsiteY0" fmla="*/ 0 h 522515"/>
              <a:gd name="connsiteX1" fmla="*/ 43543 w 250372"/>
              <a:gd name="connsiteY1" fmla="*/ 54429 h 522515"/>
              <a:gd name="connsiteX2" fmla="*/ 65315 w 250372"/>
              <a:gd name="connsiteY2" fmla="*/ 76200 h 522515"/>
              <a:gd name="connsiteX3" fmla="*/ 97972 w 250372"/>
              <a:gd name="connsiteY3" fmla="*/ 130629 h 522515"/>
              <a:gd name="connsiteX4" fmla="*/ 108857 w 250372"/>
              <a:gd name="connsiteY4" fmla="*/ 163286 h 522515"/>
              <a:gd name="connsiteX5" fmla="*/ 141515 w 250372"/>
              <a:gd name="connsiteY5" fmla="*/ 326572 h 522515"/>
              <a:gd name="connsiteX6" fmla="*/ 174172 w 250372"/>
              <a:gd name="connsiteY6" fmla="*/ 337458 h 522515"/>
              <a:gd name="connsiteX7" fmla="*/ 185057 w 250372"/>
              <a:gd name="connsiteY7" fmla="*/ 370115 h 522515"/>
              <a:gd name="connsiteX8" fmla="*/ 195943 w 250372"/>
              <a:gd name="connsiteY8" fmla="*/ 489858 h 522515"/>
              <a:gd name="connsiteX9" fmla="*/ 217715 w 250372"/>
              <a:gd name="connsiteY9" fmla="*/ 511629 h 522515"/>
              <a:gd name="connsiteX10" fmla="*/ 250372 w 250372"/>
              <a:gd name="connsiteY10" fmla="*/ 522515 h 5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372" h="522515">
                <a:moveTo>
                  <a:pt x="0" y="0"/>
                </a:moveTo>
                <a:cubicBezTo>
                  <a:pt x="14514" y="18143"/>
                  <a:pt x="28422" y="36788"/>
                  <a:pt x="43543" y="54429"/>
                </a:cubicBezTo>
                <a:cubicBezTo>
                  <a:pt x="50222" y="62221"/>
                  <a:pt x="60035" y="67399"/>
                  <a:pt x="65315" y="76200"/>
                </a:cubicBezTo>
                <a:cubicBezTo>
                  <a:pt x="107708" y="146856"/>
                  <a:pt x="42807" y="75467"/>
                  <a:pt x="97972" y="130629"/>
                </a:cubicBezTo>
                <a:cubicBezTo>
                  <a:pt x="101600" y="141515"/>
                  <a:pt x="107434" y="151900"/>
                  <a:pt x="108857" y="163286"/>
                </a:cubicBezTo>
                <a:cubicBezTo>
                  <a:pt x="114657" y="209683"/>
                  <a:pt x="87563" y="294200"/>
                  <a:pt x="141515" y="326572"/>
                </a:cubicBezTo>
                <a:cubicBezTo>
                  <a:pt x="151354" y="332476"/>
                  <a:pt x="163286" y="333829"/>
                  <a:pt x="174172" y="337458"/>
                </a:cubicBezTo>
                <a:cubicBezTo>
                  <a:pt x="177800" y="348344"/>
                  <a:pt x="183434" y="358756"/>
                  <a:pt x="185057" y="370115"/>
                </a:cubicBezTo>
                <a:cubicBezTo>
                  <a:pt x="190725" y="409791"/>
                  <a:pt x="186931" y="450805"/>
                  <a:pt x="195943" y="489858"/>
                </a:cubicBezTo>
                <a:cubicBezTo>
                  <a:pt x="198251" y="499858"/>
                  <a:pt x="208914" y="506349"/>
                  <a:pt x="217715" y="511629"/>
                </a:cubicBezTo>
                <a:cubicBezTo>
                  <a:pt x="227554" y="517533"/>
                  <a:pt x="250372" y="522515"/>
                  <a:pt x="250372" y="522515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3570109" y="2328191"/>
            <a:ext cx="598516" cy="483094"/>
          </a:xfrm>
          <a:custGeom>
            <a:avLst/>
            <a:gdLst>
              <a:gd name="connsiteX0" fmla="*/ 448887 w 659255"/>
              <a:gd name="connsiteY0" fmla="*/ 101073 h 368788"/>
              <a:gd name="connsiteX1" fmla="*/ 448887 w 659255"/>
              <a:gd name="connsiteY1" fmla="*/ 101073 h 368788"/>
              <a:gd name="connsiteX2" fmla="*/ 382385 w 659255"/>
              <a:gd name="connsiteY2" fmla="*/ 76135 h 368788"/>
              <a:gd name="connsiteX3" fmla="*/ 357447 w 659255"/>
              <a:gd name="connsiteY3" fmla="*/ 59509 h 368788"/>
              <a:gd name="connsiteX4" fmla="*/ 307570 w 659255"/>
              <a:gd name="connsiteY4" fmla="*/ 42884 h 368788"/>
              <a:gd name="connsiteX5" fmla="*/ 290945 w 659255"/>
              <a:gd name="connsiteY5" fmla="*/ 26258 h 368788"/>
              <a:gd name="connsiteX6" fmla="*/ 266007 w 659255"/>
              <a:gd name="connsiteY6" fmla="*/ 17946 h 368788"/>
              <a:gd name="connsiteX7" fmla="*/ 207818 w 659255"/>
              <a:gd name="connsiteY7" fmla="*/ 1320 h 368788"/>
              <a:gd name="connsiteX8" fmla="*/ 16625 w 659255"/>
              <a:gd name="connsiteY8" fmla="*/ 9633 h 368788"/>
              <a:gd name="connsiteX9" fmla="*/ 0 w 659255"/>
              <a:gd name="connsiteY9" fmla="*/ 59509 h 368788"/>
              <a:gd name="connsiteX10" fmla="*/ 16625 w 659255"/>
              <a:gd name="connsiteY10" fmla="*/ 175887 h 368788"/>
              <a:gd name="connsiteX11" fmla="*/ 49876 w 659255"/>
              <a:gd name="connsiteY11" fmla="*/ 225764 h 368788"/>
              <a:gd name="connsiteX12" fmla="*/ 83127 w 659255"/>
              <a:gd name="connsiteY12" fmla="*/ 259015 h 368788"/>
              <a:gd name="connsiteX13" fmla="*/ 133003 w 659255"/>
              <a:gd name="connsiteY13" fmla="*/ 300578 h 368788"/>
              <a:gd name="connsiteX14" fmla="*/ 149629 w 659255"/>
              <a:gd name="connsiteY14" fmla="*/ 317204 h 368788"/>
              <a:gd name="connsiteX15" fmla="*/ 199505 w 659255"/>
              <a:gd name="connsiteY15" fmla="*/ 333829 h 368788"/>
              <a:gd name="connsiteX16" fmla="*/ 224443 w 659255"/>
              <a:gd name="connsiteY16" fmla="*/ 342142 h 368788"/>
              <a:gd name="connsiteX17" fmla="*/ 290945 w 659255"/>
              <a:gd name="connsiteY17" fmla="*/ 333829 h 368788"/>
              <a:gd name="connsiteX18" fmla="*/ 340821 w 659255"/>
              <a:gd name="connsiteY18" fmla="*/ 317204 h 368788"/>
              <a:gd name="connsiteX19" fmla="*/ 432261 w 659255"/>
              <a:gd name="connsiteY19" fmla="*/ 325516 h 368788"/>
              <a:gd name="connsiteX20" fmla="*/ 448887 w 659255"/>
              <a:gd name="connsiteY20" fmla="*/ 342142 h 368788"/>
              <a:gd name="connsiteX21" fmla="*/ 482138 w 659255"/>
              <a:gd name="connsiteY21" fmla="*/ 350455 h 368788"/>
              <a:gd name="connsiteX22" fmla="*/ 507076 w 659255"/>
              <a:gd name="connsiteY22" fmla="*/ 367080 h 368788"/>
              <a:gd name="connsiteX23" fmla="*/ 640080 w 659255"/>
              <a:gd name="connsiteY23" fmla="*/ 350455 h 368788"/>
              <a:gd name="connsiteX24" fmla="*/ 656705 w 659255"/>
              <a:gd name="connsiteY24" fmla="*/ 300578 h 368788"/>
              <a:gd name="connsiteX25" fmla="*/ 640080 w 659255"/>
              <a:gd name="connsiteY25" fmla="*/ 275640 h 368788"/>
              <a:gd name="connsiteX26" fmla="*/ 606829 w 659255"/>
              <a:gd name="connsiteY26" fmla="*/ 242389 h 368788"/>
              <a:gd name="connsiteX27" fmla="*/ 598516 w 659255"/>
              <a:gd name="connsiteY27" fmla="*/ 217451 h 368788"/>
              <a:gd name="connsiteX28" fmla="*/ 590203 w 659255"/>
              <a:gd name="connsiteY28" fmla="*/ 150949 h 368788"/>
              <a:gd name="connsiteX29" fmla="*/ 565265 w 659255"/>
              <a:gd name="connsiteY29" fmla="*/ 134324 h 368788"/>
              <a:gd name="connsiteX30" fmla="*/ 448887 w 659255"/>
              <a:gd name="connsiteY30" fmla="*/ 101073 h 36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9255" h="368788">
                <a:moveTo>
                  <a:pt x="448887" y="101073"/>
                </a:moveTo>
                <a:lnTo>
                  <a:pt x="448887" y="101073"/>
                </a:lnTo>
                <a:cubicBezTo>
                  <a:pt x="426720" y="92760"/>
                  <a:pt x="403938" y="85932"/>
                  <a:pt x="382385" y="76135"/>
                </a:cubicBezTo>
                <a:cubicBezTo>
                  <a:pt x="373290" y="72001"/>
                  <a:pt x="366577" y="63567"/>
                  <a:pt x="357447" y="59509"/>
                </a:cubicBezTo>
                <a:cubicBezTo>
                  <a:pt x="341433" y="52391"/>
                  <a:pt x="307570" y="42884"/>
                  <a:pt x="307570" y="42884"/>
                </a:cubicBezTo>
                <a:cubicBezTo>
                  <a:pt x="302028" y="37342"/>
                  <a:pt x="297665" y="30290"/>
                  <a:pt x="290945" y="26258"/>
                </a:cubicBezTo>
                <a:cubicBezTo>
                  <a:pt x="283431" y="21750"/>
                  <a:pt x="274432" y="20353"/>
                  <a:pt x="266007" y="17946"/>
                </a:cubicBezTo>
                <a:cubicBezTo>
                  <a:pt x="192968" y="-2922"/>
                  <a:pt x="267590" y="21245"/>
                  <a:pt x="207818" y="1320"/>
                </a:cubicBezTo>
                <a:cubicBezTo>
                  <a:pt x="144087" y="4091"/>
                  <a:pt x="78054" y="-7567"/>
                  <a:pt x="16625" y="9633"/>
                </a:cubicBezTo>
                <a:cubicBezTo>
                  <a:pt x="-251" y="14358"/>
                  <a:pt x="0" y="59509"/>
                  <a:pt x="0" y="59509"/>
                </a:cubicBezTo>
                <a:cubicBezTo>
                  <a:pt x="910" y="69520"/>
                  <a:pt x="980" y="147725"/>
                  <a:pt x="16625" y="175887"/>
                </a:cubicBezTo>
                <a:cubicBezTo>
                  <a:pt x="26329" y="193354"/>
                  <a:pt x="43557" y="206808"/>
                  <a:pt x="49876" y="225764"/>
                </a:cubicBezTo>
                <a:cubicBezTo>
                  <a:pt x="60960" y="259015"/>
                  <a:pt x="49876" y="247931"/>
                  <a:pt x="83127" y="259015"/>
                </a:cubicBezTo>
                <a:cubicBezTo>
                  <a:pt x="142367" y="318255"/>
                  <a:pt x="75136" y="254285"/>
                  <a:pt x="133003" y="300578"/>
                </a:cubicBezTo>
                <a:cubicBezTo>
                  <a:pt x="139123" y="305474"/>
                  <a:pt x="142619" y="313699"/>
                  <a:pt x="149629" y="317204"/>
                </a:cubicBezTo>
                <a:cubicBezTo>
                  <a:pt x="165303" y="325041"/>
                  <a:pt x="182880" y="328287"/>
                  <a:pt x="199505" y="333829"/>
                </a:cubicBezTo>
                <a:lnTo>
                  <a:pt x="224443" y="342142"/>
                </a:lnTo>
                <a:cubicBezTo>
                  <a:pt x="246610" y="339371"/>
                  <a:pt x="269101" y="338510"/>
                  <a:pt x="290945" y="333829"/>
                </a:cubicBezTo>
                <a:cubicBezTo>
                  <a:pt x="308081" y="330157"/>
                  <a:pt x="340821" y="317204"/>
                  <a:pt x="340821" y="317204"/>
                </a:cubicBezTo>
                <a:cubicBezTo>
                  <a:pt x="371301" y="319975"/>
                  <a:pt x="402439" y="318634"/>
                  <a:pt x="432261" y="325516"/>
                </a:cubicBezTo>
                <a:cubicBezTo>
                  <a:pt x="439898" y="327278"/>
                  <a:pt x="441877" y="338637"/>
                  <a:pt x="448887" y="342142"/>
                </a:cubicBezTo>
                <a:cubicBezTo>
                  <a:pt x="459106" y="347251"/>
                  <a:pt x="471054" y="347684"/>
                  <a:pt x="482138" y="350455"/>
                </a:cubicBezTo>
                <a:cubicBezTo>
                  <a:pt x="490451" y="355997"/>
                  <a:pt x="497105" y="366457"/>
                  <a:pt x="507076" y="367080"/>
                </a:cubicBezTo>
                <a:cubicBezTo>
                  <a:pt x="582733" y="371808"/>
                  <a:pt x="590846" y="366864"/>
                  <a:pt x="640080" y="350455"/>
                </a:cubicBezTo>
                <a:cubicBezTo>
                  <a:pt x="645622" y="333829"/>
                  <a:pt x="666426" y="315160"/>
                  <a:pt x="656705" y="300578"/>
                </a:cubicBezTo>
                <a:cubicBezTo>
                  <a:pt x="651163" y="292265"/>
                  <a:pt x="646582" y="283225"/>
                  <a:pt x="640080" y="275640"/>
                </a:cubicBezTo>
                <a:cubicBezTo>
                  <a:pt x="629879" y="263739"/>
                  <a:pt x="606829" y="242389"/>
                  <a:pt x="606829" y="242389"/>
                </a:cubicBezTo>
                <a:cubicBezTo>
                  <a:pt x="604058" y="234076"/>
                  <a:pt x="600084" y="226072"/>
                  <a:pt x="598516" y="217451"/>
                </a:cubicBezTo>
                <a:cubicBezTo>
                  <a:pt x="594520" y="195472"/>
                  <a:pt x="598500" y="171691"/>
                  <a:pt x="590203" y="150949"/>
                </a:cubicBezTo>
                <a:cubicBezTo>
                  <a:pt x="586493" y="141673"/>
                  <a:pt x="575178" y="135563"/>
                  <a:pt x="565265" y="134324"/>
                </a:cubicBezTo>
                <a:cubicBezTo>
                  <a:pt x="529521" y="129856"/>
                  <a:pt x="468283" y="106615"/>
                  <a:pt x="448887" y="101073"/>
                </a:cubicBez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/>
          <p:cNvSpPr/>
          <p:nvPr/>
        </p:nvSpPr>
        <p:spPr>
          <a:xfrm flipV="1">
            <a:off x="6079617" y="4462968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 rot="21136867" flipV="1">
            <a:off x="4859549" y="4389222"/>
            <a:ext cx="503103" cy="147490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 flipH="1" flipV="1">
            <a:off x="5638484" y="3721568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 rot="20200786" flipH="1" flipV="1">
            <a:off x="5053538" y="5133526"/>
            <a:ext cx="307570" cy="341425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 flipH="1" flipV="1">
            <a:off x="5590252" y="4516239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 rot="14776150" flipH="1" flipV="1">
            <a:off x="5039713" y="2520454"/>
            <a:ext cx="307570" cy="341425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2023772" y="3460189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023772" y="851287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86594" y="3454050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486594" y="836318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Freeform 147"/>
          <p:cNvSpPr/>
          <p:nvPr/>
        </p:nvSpPr>
        <p:spPr>
          <a:xfrm>
            <a:off x="5852841" y="3468168"/>
            <a:ext cx="773084" cy="423949"/>
          </a:xfrm>
          <a:custGeom>
            <a:avLst/>
            <a:gdLst>
              <a:gd name="connsiteX0" fmla="*/ 698269 w 1047404"/>
              <a:gd name="connsiteY0" fmla="*/ 141316 h 607151"/>
              <a:gd name="connsiteX1" fmla="*/ 698269 w 1047404"/>
              <a:gd name="connsiteY1" fmla="*/ 141316 h 607151"/>
              <a:gd name="connsiteX2" fmla="*/ 656705 w 1047404"/>
              <a:gd name="connsiteY2" fmla="*/ 83127 h 607151"/>
              <a:gd name="connsiteX3" fmla="*/ 615142 w 1047404"/>
              <a:gd name="connsiteY3" fmla="*/ 66502 h 607151"/>
              <a:gd name="connsiteX4" fmla="*/ 590204 w 1047404"/>
              <a:gd name="connsiteY4" fmla="*/ 49876 h 607151"/>
              <a:gd name="connsiteX5" fmla="*/ 556953 w 1047404"/>
              <a:gd name="connsiteY5" fmla="*/ 33251 h 607151"/>
              <a:gd name="connsiteX6" fmla="*/ 532014 w 1047404"/>
              <a:gd name="connsiteY6" fmla="*/ 16625 h 607151"/>
              <a:gd name="connsiteX7" fmla="*/ 498764 w 1047404"/>
              <a:gd name="connsiteY7" fmla="*/ 8313 h 607151"/>
              <a:gd name="connsiteX8" fmla="*/ 473825 w 1047404"/>
              <a:gd name="connsiteY8" fmla="*/ 0 h 607151"/>
              <a:gd name="connsiteX9" fmla="*/ 374073 w 1047404"/>
              <a:gd name="connsiteY9" fmla="*/ 24938 h 607151"/>
              <a:gd name="connsiteX10" fmla="*/ 357447 w 1047404"/>
              <a:gd name="connsiteY10" fmla="*/ 41564 h 607151"/>
              <a:gd name="connsiteX11" fmla="*/ 357447 w 1047404"/>
              <a:gd name="connsiteY11" fmla="*/ 166254 h 607151"/>
              <a:gd name="connsiteX12" fmla="*/ 374073 w 1047404"/>
              <a:gd name="connsiteY12" fmla="*/ 191193 h 607151"/>
              <a:gd name="connsiteX13" fmla="*/ 365760 w 1047404"/>
              <a:gd name="connsiteY13" fmla="*/ 232756 h 607151"/>
              <a:gd name="connsiteX14" fmla="*/ 315884 w 1047404"/>
              <a:gd name="connsiteY14" fmla="*/ 224444 h 607151"/>
              <a:gd name="connsiteX15" fmla="*/ 290945 w 1047404"/>
              <a:gd name="connsiteY15" fmla="*/ 216131 h 607151"/>
              <a:gd name="connsiteX16" fmla="*/ 249382 w 1047404"/>
              <a:gd name="connsiteY16" fmla="*/ 207818 h 607151"/>
              <a:gd name="connsiteX17" fmla="*/ 216131 w 1047404"/>
              <a:gd name="connsiteY17" fmla="*/ 199505 h 607151"/>
              <a:gd name="connsiteX18" fmla="*/ 191193 w 1047404"/>
              <a:gd name="connsiteY18" fmla="*/ 182880 h 607151"/>
              <a:gd name="connsiteX19" fmla="*/ 33251 w 1047404"/>
              <a:gd name="connsiteY19" fmla="*/ 182880 h 607151"/>
              <a:gd name="connsiteX20" fmla="*/ 16625 w 1047404"/>
              <a:gd name="connsiteY20" fmla="*/ 199505 h 607151"/>
              <a:gd name="connsiteX21" fmla="*/ 0 w 1047404"/>
              <a:gd name="connsiteY21" fmla="*/ 290945 h 607151"/>
              <a:gd name="connsiteX22" fmla="*/ 16625 w 1047404"/>
              <a:gd name="connsiteY22" fmla="*/ 349134 h 607151"/>
              <a:gd name="connsiteX23" fmla="*/ 66502 w 1047404"/>
              <a:gd name="connsiteY23" fmla="*/ 357447 h 607151"/>
              <a:gd name="connsiteX24" fmla="*/ 91440 w 1047404"/>
              <a:gd name="connsiteY24" fmla="*/ 340822 h 607151"/>
              <a:gd name="connsiteX25" fmla="*/ 116378 w 1047404"/>
              <a:gd name="connsiteY25" fmla="*/ 332509 h 607151"/>
              <a:gd name="connsiteX26" fmla="*/ 232756 w 1047404"/>
              <a:gd name="connsiteY26" fmla="*/ 365760 h 607151"/>
              <a:gd name="connsiteX27" fmla="*/ 241069 w 1047404"/>
              <a:gd name="connsiteY27" fmla="*/ 390698 h 607151"/>
              <a:gd name="connsiteX28" fmla="*/ 232756 w 1047404"/>
              <a:gd name="connsiteY28" fmla="*/ 457200 h 607151"/>
              <a:gd name="connsiteX29" fmla="*/ 216131 w 1047404"/>
              <a:gd name="connsiteY29" fmla="*/ 515389 h 607151"/>
              <a:gd name="connsiteX30" fmla="*/ 224444 w 1047404"/>
              <a:gd name="connsiteY30" fmla="*/ 590204 h 607151"/>
              <a:gd name="connsiteX31" fmla="*/ 266007 w 1047404"/>
              <a:gd name="connsiteY31" fmla="*/ 606829 h 607151"/>
              <a:gd name="connsiteX32" fmla="*/ 365760 w 1047404"/>
              <a:gd name="connsiteY32" fmla="*/ 598516 h 607151"/>
              <a:gd name="connsiteX33" fmla="*/ 382385 w 1047404"/>
              <a:gd name="connsiteY33" fmla="*/ 565265 h 607151"/>
              <a:gd name="connsiteX34" fmla="*/ 390698 w 1047404"/>
              <a:gd name="connsiteY34" fmla="*/ 540327 h 607151"/>
              <a:gd name="connsiteX35" fmla="*/ 407324 w 1047404"/>
              <a:gd name="connsiteY35" fmla="*/ 515389 h 607151"/>
              <a:gd name="connsiteX36" fmla="*/ 415636 w 1047404"/>
              <a:gd name="connsiteY36" fmla="*/ 490451 h 607151"/>
              <a:gd name="connsiteX37" fmla="*/ 432262 w 1047404"/>
              <a:gd name="connsiteY37" fmla="*/ 407324 h 607151"/>
              <a:gd name="connsiteX38" fmla="*/ 448887 w 1047404"/>
              <a:gd name="connsiteY38" fmla="*/ 390698 h 607151"/>
              <a:gd name="connsiteX39" fmla="*/ 581891 w 1047404"/>
              <a:gd name="connsiteY39" fmla="*/ 399011 h 607151"/>
              <a:gd name="connsiteX40" fmla="*/ 615142 w 1047404"/>
              <a:gd name="connsiteY40" fmla="*/ 407324 h 607151"/>
              <a:gd name="connsiteX41" fmla="*/ 623454 w 1047404"/>
              <a:gd name="connsiteY41" fmla="*/ 432262 h 607151"/>
              <a:gd name="connsiteX42" fmla="*/ 673331 w 1047404"/>
              <a:gd name="connsiteY42" fmla="*/ 448887 h 607151"/>
              <a:gd name="connsiteX43" fmla="*/ 698269 w 1047404"/>
              <a:gd name="connsiteY43" fmla="*/ 457200 h 607151"/>
              <a:gd name="connsiteX44" fmla="*/ 723207 w 1047404"/>
              <a:gd name="connsiteY44" fmla="*/ 473825 h 607151"/>
              <a:gd name="connsiteX45" fmla="*/ 739833 w 1047404"/>
              <a:gd name="connsiteY45" fmla="*/ 490451 h 607151"/>
              <a:gd name="connsiteX46" fmla="*/ 773084 w 1047404"/>
              <a:gd name="connsiteY46" fmla="*/ 507076 h 607151"/>
              <a:gd name="connsiteX47" fmla="*/ 897774 w 1047404"/>
              <a:gd name="connsiteY47" fmla="*/ 490451 h 607151"/>
              <a:gd name="connsiteX48" fmla="*/ 922713 w 1047404"/>
              <a:gd name="connsiteY48" fmla="*/ 473825 h 607151"/>
              <a:gd name="connsiteX49" fmla="*/ 955964 w 1047404"/>
              <a:gd name="connsiteY49" fmla="*/ 465513 h 607151"/>
              <a:gd name="connsiteX50" fmla="*/ 1005840 w 1047404"/>
              <a:gd name="connsiteY50" fmla="*/ 448887 h 607151"/>
              <a:gd name="connsiteX51" fmla="*/ 997527 w 1047404"/>
              <a:gd name="connsiteY51" fmla="*/ 415636 h 607151"/>
              <a:gd name="connsiteX52" fmla="*/ 922713 w 1047404"/>
              <a:gd name="connsiteY52" fmla="*/ 390698 h 607151"/>
              <a:gd name="connsiteX53" fmla="*/ 881149 w 1047404"/>
              <a:gd name="connsiteY53" fmla="*/ 357447 h 607151"/>
              <a:gd name="connsiteX54" fmla="*/ 889462 w 1047404"/>
              <a:gd name="connsiteY54" fmla="*/ 315884 h 607151"/>
              <a:gd name="connsiteX55" fmla="*/ 914400 w 1047404"/>
              <a:gd name="connsiteY55" fmla="*/ 299258 h 607151"/>
              <a:gd name="connsiteX56" fmla="*/ 1005840 w 1047404"/>
              <a:gd name="connsiteY56" fmla="*/ 282633 h 607151"/>
              <a:gd name="connsiteX57" fmla="*/ 1047404 w 1047404"/>
              <a:gd name="connsiteY57" fmla="*/ 257694 h 607151"/>
              <a:gd name="connsiteX58" fmla="*/ 1030778 w 1047404"/>
              <a:gd name="connsiteY58" fmla="*/ 216131 h 607151"/>
              <a:gd name="connsiteX59" fmla="*/ 1005840 w 1047404"/>
              <a:gd name="connsiteY59" fmla="*/ 207818 h 607151"/>
              <a:gd name="connsiteX60" fmla="*/ 939338 w 1047404"/>
              <a:gd name="connsiteY60" fmla="*/ 182880 h 607151"/>
              <a:gd name="connsiteX61" fmla="*/ 914400 w 1047404"/>
              <a:gd name="connsiteY61" fmla="*/ 174567 h 607151"/>
              <a:gd name="connsiteX62" fmla="*/ 881149 w 1047404"/>
              <a:gd name="connsiteY62" fmla="*/ 166254 h 607151"/>
              <a:gd name="connsiteX63" fmla="*/ 781396 w 1047404"/>
              <a:gd name="connsiteY63" fmla="*/ 174567 h 607151"/>
              <a:gd name="connsiteX64" fmla="*/ 731520 w 1047404"/>
              <a:gd name="connsiteY64" fmla="*/ 207818 h 607151"/>
              <a:gd name="connsiteX65" fmla="*/ 706582 w 1047404"/>
              <a:gd name="connsiteY65" fmla="*/ 216131 h 607151"/>
              <a:gd name="connsiteX66" fmla="*/ 656705 w 1047404"/>
              <a:gd name="connsiteY66" fmla="*/ 182880 h 607151"/>
              <a:gd name="connsiteX67" fmla="*/ 698269 w 1047404"/>
              <a:gd name="connsiteY67" fmla="*/ 141316 h 6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47404" h="607151">
                <a:moveTo>
                  <a:pt x="698269" y="141316"/>
                </a:moveTo>
                <a:lnTo>
                  <a:pt x="698269" y="141316"/>
                </a:lnTo>
                <a:cubicBezTo>
                  <a:pt x="684414" y="121920"/>
                  <a:pt x="674422" y="99073"/>
                  <a:pt x="656705" y="83127"/>
                </a:cubicBezTo>
                <a:cubicBezTo>
                  <a:pt x="645614" y="73145"/>
                  <a:pt x="628488" y="73175"/>
                  <a:pt x="615142" y="66502"/>
                </a:cubicBezTo>
                <a:cubicBezTo>
                  <a:pt x="606206" y="62034"/>
                  <a:pt x="598878" y="54833"/>
                  <a:pt x="590204" y="49876"/>
                </a:cubicBezTo>
                <a:cubicBezTo>
                  <a:pt x="579445" y="43728"/>
                  <a:pt x="567712" y="39399"/>
                  <a:pt x="556953" y="33251"/>
                </a:cubicBezTo>
                <a:cubicBezTo>
                  <a:pt x="548278" y="28294"/>
                  <a:pt x="541197" y="20561"/>
                  <a:pt x="532014" y="16625"/>
                </a:cubicBezTo>
                <a:cubicBezTo>
                  <a:pt x="521513" y="12125"/>
                  <a:pt x="509749" y="11451"/>
                  <a:pt x="498764" y="8313"/>
                </a:cubicBezTo>
                <a:cubicBezTo>
                  <a:pt x="490338" y="5906"/>
                  <a:pt x="482138" y="2771"/>
                  <a:pt x="473825" y="0"/>
                </a:cubicBezTo>
                <a:cubicBezTo>
                  <a:pt x="411354" y="6941"/>
                  <a:pt x="411020" y="-4620"/>
                  <a:pt x="374073" y="24938"/>
                </a:cubicBezTo>
                <a:cubicBezTo>
                  <a:pt x="367953" y="29834"/>
                  <a:pt x="362989" y="36022"/>
                  <a:pt x="357447" y="41564"/>
                </a:cubicBezTo>
                <a:cubicBezTo>
                  <a:pt x="340660" y="91924"/>
                  <a:pt x="340496" y="81501"/>
                  <a:pt x="357447" y="166254"/>
                </a:cubicBezTo>
                <a:cubicBezTo>
                  <a:pt x="359406" y="176051"/>
                  <a:pt x="368531" y="182880"/>
                  <a:pt x="374073" y="191193"/>
                </a:cubicBezTo>
                <a:cubicBezTo>
                  <a:pt x="371302" y="205047"/>
                  <a:pt x="378027" y="225746"/>
                  <a:pt x="365760" y="232756"/>
                </a:cubicBezTo>
                <a:cubicBezTo>
                  <a:pt x="351126" y="241118"/>
                  <a:pt x="332337" y="228100"/>
                  <a:pt x="315884" y="224444"/>
                </a:cubicBezTo>
                <a:cubicBezTo>
                  <a:pt x="307330" y="222543"/>
                  <a:pt x="299446" y="218256"/>
                  <a:pt x="290945" y="216131"/>
                </a:cubicBezTo>
                <a:cubicBezTo>
                  <a:pt x="277238" y="212704"/>
                  <a:pt x="263174" y="210883"/>
                  <a:pt x="249382" y="207818"/>
                </a:cubicBezTo>
                <a:cubicBezTo>
                  <a:pt x="238229" y="205340"/>
                  <a:pt x="227215" y="202276"/>
                  <a:pt x="216131" y="199505"/>
                </a:cubicBezTo>
                <a:cubicBezTo>
                  <a:pt x="207818" y="193963"/>
                  <a:pt x="200547" y="186388"/>
                  <a:pt x="191193" y="182880"/>
                </a:cubicBezTo>
                <a:cubicBezTo>
                  <a:pt x="142734" y="164708"/>
                  <a:pt x="77728" y="179703"/>
                  <a:pt x="33251" y="182880"/>
                </a:cubicBezTo>
                <a:cubicBezTo>
                  <a:pt x="27709" y="188422"/>
                  <a:pt x="20657" y="192785"/>
                  <a:pt x="16625" y="199505"/>
                </a:cubicBezTo>
                <a:cubicBezTo>
                  <a:pt x="4487" y="219735"/>
                  <a:pt x="1145" y="281786"/>
                  <a:pt x="0" y="290945"/>
                </a:cubicBezTo>
                <a:cubicBezTo>
                  <a:pt x="5542" y="310341"/>
                  <a:pt x="6828" y="331500"/>
                  <a:pt x="16625" y="349134"/>
                </a:cubicBezTo>
                <a:cubicBezTo>
                  <a:pt x="30130" y="373443"/>
                  <a:pt x="48508" y="366444"/>
                  <a:pt x="66502" y="357447"/>
                </a:cubicBezTo>
                <a:cubicBezTo>
                  <a:pt x="75438" y="352979"/>
                  <a:pt x="82504" y="345290"/>
                  <a:pt x="91440" y="340822"/>
                </a:cubicBezTo>
                <a:cubicBezTo>
                  <a:pt x="99277" y="336903"/>
                  <a:pt x="108065" y="335280"/>
                  <a:pt x="116378" y="332509"/>
                </a:cubicBezTo>
                <a:cubicBezTo>
                  <a:pt x="195479" y="339101"/>
                  <a:pt x="206788" y="313823"/>
                  <a:pt x="232756" y="365760"/>
                </a:cubicBezTo>
                <a:cubicBezTo>
                  <a:pt x="236675" y="373597"/>
                  <a:pt x="238298" y="382385"/>
                  <a:pt x="241069" y="390698"/>
                </a:cubicBezTo>
                <a:cubicBezTo>
                  <a:pt x="238298" y="412865"/>
                  <a:pt x="236429" y="435164"/>
                  <a:pt x="232756" y="457200"/>
                </a:cubicBezTo>
                <a:cubicBezTo>
                  <a:pt x="229276" y="478083"/>
                  <a:pt x="222721" y="495619"/>
                  <a:pt x="216131" y="515389"/>
                </a:cubicBezTo>
                <a:cubicBezTo>
                  <a:pt x="218902" y="540327"/>
                  <a:pt x="212429" y="568176"/>
                  <a:pt x="224444" y="590204"/>
                </a:cubicBezTo>
                <a:cubicBezTo>
                  <a:pt x="231589" y="603304"/>
                  <a:pt x="251111" y="605953"/>
                  <a:pt x="266007" y="606829"/>
                </a:cubicBezTo>
                <a:cubicBezTo>
                  <a:pt x="299316" y="608788"/>
                  <a:pt x="332509" y="601287"/>
                  <a:pt x="365760" y="598516"/>
                </a:cubicBezTo>
                <a:cubicBezTo>
                  <a:pt x="371302" y="587432"/>
                  <a:pt x="377504" y="576655"/>
                  <a:pt x="382385" y="565265"/>
                </a:cubicBezTo>
                <a:cubicBezTo>
                  <a:pt x="385837" y="557211"/>
                  <a:pt x="386779" y="548164"/>
                  <a:pt x="390698" y="540327"/>
                </a:cubicBezTo>
                <a:cubicBezTo>
                  <a:pt x="395166" y="531391"/>
                  <a:pt x="401782" y="523702"/>
                  <a:pt x="407324" y="515389"/>
                </a:cubicBezTo>
                <a:cubicBezTo>
                  <a:pt x="410095" y="507076"/>
                  <a:pt x="413666" y="498989"/>
                  <a:pt x="415636" y="490451"/>
                </a:cubicBezTo>
                <a:cubicBezTo>
                  <a:pt x="421990" y="462917"/>
                  <a:pt x="412281" y="427306"/>
                  <a:pt x="432262" y="407324"/>
                </a:cubicBezTo>
                <a:lnTo>
                  <a:pt x="448887" y="390698"/>
                </a:lnTo>
                <a:cubicBezTo>
                  <a:pt x="493222" y="393469"/>
                  <a:pt x="537690" y="394591"/>
                  <a:pt x="581891" y="399011"/>
                </a:cubicBezTo>
                <a:cubicBezTo>
                  <a:pt x="593259" y="400148"/>
                  <a:pt x="606221" y="400187"/>
                  <a:pt x="615142" y="407324"/>
                </a:cubicBezTo>
                <a:cubicBezTo>
                  <a:pt x="621984" y="412798"/>
                  <a:pt x="616324" y="427169"/>
                  <a:pt x="623454" y="432262"/>
                </a:cubicBezTo>
                <a:cubicBezTo>
                  <a:pt x="637715" y="442448"/>
                  <a:pt x="656705" y="443345"/>
                  <a:pt x="673331" y="448887"/>
                </a:cubicBezTo>
                <a:cubicBezTo>
                  <a:pt x="681644" y="451658"/>
                  <a:pt x="690978" y="452340"/>
                  <a:pt x="698269" y="457200"/>
                </a:cubicBezTo>
                <a:cubicBezTo>
                  <a:pt x="706582" y="462742"/>
                  <a:pt x="715406" y="467584"/>
                  <a:pt x="723207" y="473825"/>
                </a:cubicBezTo>
                <a:cubicBezTo>
                  <a:pt x="729327" y="478721"/>
                  <a:pt x="733312" y="486104"/>
                  <a:pt x="739833" y="490451"/>
                </a:cubicBezTo>
                <a:cubicBezTo>
                  <a:pt x="750144" y="497325"/>
                  <a:pt x="762000" y="501534"/>
                  <a:pt x="773084" y="507076"/>
                </a:cubicBezTo>
                <a:cubicBezTo>
                  <a:pt x="795376" y="505218"/>
                  <a:pt x="863818" y="507429"/>
                  <a:pt x="897774" y="490451"/>
                </a:cubicBezTo>
                <a:cubicBezTo>
                  <a:pt x="906710" y="485983"/>
                  <a:pt x="913530" y="477761"/>
                  <a:pt x="922713" y="473825"/>
                </a:cubicBezTo>
                <a:cubicBezTo>
                  <a:pt x="933214" y="469325"/>
                  <a:pt x="945021" y="468796"/>
                  <a:pt x="955964" y="465513"/>
                </a:cubicBezTo>
                <a:cubicBezTo>
                  <a:pt x="972750" y="460477"/>
                  <a:pt x="1005840" y="448887"/>
                  <a:pt x="1005840" y="448887"/>
                </a:cubicBezTo>
                <a:cubicBezTo>
                  <a:pt x="1003069" y="437803"/>
                  <a:pt x="1006201" y="423071"/>
                  <a:pt x="997527" y="415636"/>
                </a:cubicBezTo>
                <a:cubicBezTo>
                  <a:pt x="953908" y="378248"/>
                  <a:pt x="956991" y="413549"/>
                  <a:pt x="922713" y="390698"/>
                </a:cubicBezTo>
                <a:cubicBezTo>
                  <a:pt x="891253" y="369726"/>
                  <a:pt x="904838" y="381138"/>
                  <a:pt x="881149" y="357447"/>
                </a:cubicBezTo>
                <a:cubicBezTo>
                  <a:pt x="883920" y="343593"/>
                  <a:pt x="882452" y="328151"/>
                  <a:pt x="889462" y="315884"/>
                </a:cubicBezTo>
                <a:cubicBezTo>
                  <a:pt x="894419" y="307210"/>
                  <a:pt x="905217" y="303194"/>
                  <a:pt x="914400" y="299258"/>
                </a:cubicBezTo>
                <a:cubicBezTo>
                  <a:pt x="933999" y="290858"/>
                  <a:pt x="992352" y="284560"/>
                  <a:pt x="1005840" y="282633"/>
                </a:cubicBezTo>
                <a:cubicBezTo>
                  <a:pt x="1012699" y="280347"/>
                  <a:pt x="1047404" y="272908"/>
                  <a:pt x="1047404" y="257694"/>
                </a:cubicBezTo>
                <a:cubicBezTo>
                  <a:pt x="1047404" y="242772"/>
                  <a:pt x="1040331" y="227594"/>
                  <a:pt x="1030778" y="216131"/>
                </a:cubicBezTo>
                <a:cubicBezTo>
                  <a:pt x="1025168" y="209400"/>
                  <a:pt x="1014153" y="210589"/>
                  <a:pt x="1005840" y="207818"/>
                </a:cubicBezTo>
                <a:cubicBezTo>
                  <a:pt x="975382" y="177362"/>
                  <a:pt x="1001060" y="196597"/>
                  <a:pt x="939338" y="182880"/>
                </a:cubicBezTo>
                <a:cubicBezTo>
                  <a:pt x="930784" y="180979"/>
                  <a:pt x="922825" y="176974"/>
                  <a:pt x="914400" y="174567"/>
                </a:cubicBezTo>
                <a:cubicBezTo>
                  <a:pt x="903415" y="171428"/>
                  <a:pt x="892233" y="169025"/>
                  <a:pt x="881149" y="166254"/>
                </a:cubicBezTo>
                <a:cubicBezTo>
                  <a:pt x="847898" y="169025"/>
                  <a:pt x="813545" y="165637"/>
                  <a:pt x="781396" y="174567"/>
                </a:cubicBezTo>
                <a:cubicBezTo>
                  <a:pt x="762144" y="179915"/>
                  <a:pt x="750476" y="201499"/>
                  <a:pt x="731520" y="207818"/>
                </a:cubicBezTo>
                <a:lnTo>
                  <a:pt x="706582" y="216131"/>
                </a:lnTo>
                <a:cubicBezTo>
                  <a:pt x="696496" y="214690"/>
                  <a:pt x="616806" y="222779"/>
                  <a:pt x="656705" y="182880"/>
                </a:cubicBezTo>
                <a:lnTo>
                  <a:pt x="698269" y="141316"/>
                </a:ln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/>
          <p:cNvSpPr/>
          <p:nvPr/>
        </p:nvSpPr>
        <p:spPr>
          <a:xfrm>
            <a:off x="6046836" y="4918572"/>
            <a:ext cx="598516" cy="483094"/>
          </a:xfrm>
          <a:custGeom>
            <a:avLst/>
            <a:gdLst>
              <a:gd name="connsiteX0" fmla="*/ 448887 w 659255"/>
              <a:gd name="connsiteY0" fmla="*/ 101073 h 368788"/>
              <a:gd name="connsiteX1" fmla="*/ 448887 w 659255"/>
              <a:gd name="connsiteY1" fmla="*/ 101073 h 368788"/>
              <a:gd name="connsiteX2" fmla="*/ 382385 w 659255"/>
              <a:gd name="connsiteY2" fmla="*/ 76135 h 368788"/>
              <a:gd name="connsiteX3" fmla="*/ 357447 w 659255"/>
              <a:gd name="connsiteY3" fmla="*/ 59509 h 368788"/>
              <a:gd name="connsiteX4" fmla="*/ 307570 w 659255"/>
              <a:gd name="connsiteY4" fmla="*/ 42884 h 368788"/>
              <a:gd name="connsiteX5" fmla="*/ 290945 w 659255"/>
              <a:gd name="connsiteY5" fmla="*/ 26258 h 368788"/>
              <a:gd name="connsiteX6" fmla="*/ 266007 w 659255"/>
              <a:gd name="connsiteY6" fmla="*/ 17946 h 368788"/>
              <a:gd name="connsiteX7" fmla="*/ 207818 w 659255"/>
              <a:gd name="connsiteY7" fmla="*/ 1320 h 368788"/>
              <a:gd name="connsiteX8" fmla="*/ 16625 w 659255"/>
              <a:gd name="connsiteY8" fmla="*/ 9633 h 368788"/>
              <a:gd name="connsiteX9" fmla="*/ 0 w 659255"/>
              <a:gd name="connsiteY9" fmla="*/ 59509 h 368788"/>
              <a:gd name="connsiteX10" fmla="*/ 16625 w 659255"/>
              <a:gd name="connsiteY10" fmla="*/ 175887 h 368788"/>
              <a:gd name="connsiteX11" fmla="*/ 49876 w 659255"/>
              <a:gd name="connsiteY11" fmla="*/ 225764 h 368788"/>
              <a:gd name="connsiteX12" fmla="*/ 83127 w 659255"/>
              <a:gd name="connsiteY12" fmla="*/ 259015 h 368788"/>
              <a:gd name="connsiteX13" fmla="*/ 133003 w 659255"/>
              <a:gd name="connsiteY13" fmla="*/ 300578 h 368788"/>
              <a:gd name="connsiteX14" fmla="*/ 149629 w 659255"/>
              <a:gd name="connsiteY14" fmla="*/ 317204 h 368788"/>
              <a:gd name="connsiteX15" fmla="*/ 199505 w 659255"/>
              <a:gd name="connsiteY15" fmla="*/ 333829 h 368788"/>
              <a:gd name="connsiteX16" fmla="*/ 224443 w 659255"/>
              <a:gd name="connsiteY16" fmla="*/ 342142 h 368788"/>
              <a:gd name="connsiteX17" fmla="*/ 290945 w 659255"/>
              <a:gd name="connsiteY17" fmla="*/ 333829 h 368788"/>
              <a:gd name="connsiteX18" fmla="*/ 340821 w 659255"/>
              <a:gd name="connsiteY18" fmla="*/ 317204 h 368788"/>
              <a:gd name="connsiteX19" fmla="*/ 432261 w 659255"/>
              <a:gd name="connsiteY19" fmla="*/ 325516 h 368788"/>
              <a:gd name="connsiteX20" fmla="*/ 448887 w 659255"/>
              <a:gd name="connsiteY20" fmla="*/ 342142 h 368788"/>
              <a:gd name="connsiteX21" fmla="*/ 482138 w 659255"/>
              <a:gd name="connsiteY21" fmla="*/ 350455 h 368788"/>
              <a:gd name="connsiteX22" fmla="*/ 507076 w 659255"/>
              <a:gd name="connsiteY22" fmla="*/ 367080 h 368788"/>
              <a:gd name="connsiteX23" fmla="*/ 640080 w 659255"/>
              <a:gd name="connsiteY23" fmla="*/ 350455 h 368788"/>
              <a:gd name="connsiteX24" fmla="*/ 656705 w 659255"/>
              <a:gd name="connsiteY24" fmla="*/ 300578 h 368788"/>
              <a:gd name="connsiteX25" fmla="*/ 640080 w 659255"/>
              <a:gd name="connsiteY25" fmla="*/ 275640 h 368788"/>
              <a:gd name="connsiteX26" fmla="*/ 606829 w 659255"/>
              <a:gd name="connsiteY26" fmla="*/ 242389 h 368788"/>
              <a:gd name="connsiteX27" fmla="*/ 598516 w 659255"/>
              <a:gd name="connsiteY27" fmla="*/ 217451 h 368788"/>
              <a:gd name="connsiteX28" fmla="*/ 590203 w 659255"/>
              <a:gd name="connsiteY28" fmla="*/ 150949 h 368788"/>
              <a:gd name="connsiteX29" fmla="*/ 565265 w 659255"/>
              <a:gd name="connsiteY29" fmla="*/ 134324 h 368788"/>
              <a:gd name="connsiteX30" fmla="*/ 448887 w 659255"/>
              <a:gd name="connsiteY30" fmla="*/ 101073 h 36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9255" h="368788">
                <a:moveTo>
                  <a:pt x="448887" y="101073"/>
                </a:moveTo>
                <a:lnTo>
                  <a:pt x="448887" y="101073"/>
                </a:lnTo>
                <a:cubicBezTo>
                  <a:pt x="426720" y="92760"/>
                  <a:pt x="403938" y="85932"/>
                  <a:pt x="382385" y="76135"/>
                </a:cubicBezTo>
                <a:cubicBezTo>
                  <a:pt x="373290" y="72001"/>
                  <a:pt x="366577" y="63567"/>
                  <a:pt x="357447" y="59509"/>
                </a:cubicBezTo>
                <a:cubicBezTo>
                  <a:pt x="341433" y="52391"/>
                  <a:pt x="307570" y="42884"/>
                  <a:pt x="307570" y="42884"/>
                </a:cubicBezTo>
                <a:cubicBezTo>
                  <a:pt x="302028" y="37342"/>
                  <a:pt x="297665" y="30290"/>
                  <a:pt x="290945" y="26258"/>
                </a:cubicBezTo>
                <a:cubicBezTo>
                  <a:pt x="283431" y="21750"/>
                  <a:pt x="274432" y="20353"/>
                  <a:pt x="266007" y="17946"/>
                </a:cubicBezTo>
                <a:cubicBezTo>
                  <a:pt x="192968" y="-2922"/>
                  <a:pt x="267590" y="21245"/>
                  <a:pt x="207818" y="1320"/>
                </a:cubicBezTo>
                <a:cubicBezTo>
                  <a:pt x="144087" y="4091"/>
                  <a:pt x="78054" y="-7567"/>
                  <a:pt x="16625" y="9633"/>
                </a:cubicBezTo>
                <a:cubicBezTo>
                  <a:pt x="-251" y="14358"/>
                  <a:pt x="0" y="59509"/>
                  <a:pt x="0" y="59509"/>
                </a:cubicBezTo>
                <a:cubicBezTo>
                  <a:pt x="910" y="69520"/>
                  <a:pt x="980" y="147725"/>
                  <a:pt x="16625" y="175887"/>
                </a:cubicBezTo>
                <a:cubicBezTo>
                  <a:pt x="26329" y="193354"/>
                  <a:pt x="43557" y="206808"/>
                  <a:pt x="49876" y="225764"/>
                </a:cubicBezTo>
                <a:cubicBezTo>
                  <a:pt x="60960" y="259015"/>
                  <a:pt x="49876" y="247931"/>
                  <a:pt x="83127" y="259015"/>
                </a:cubicBezTo>
                <a:cubicBezTo>
                  <a:pt x="142367" y="318255"/>
                  <a:pt x="75136" y="254285"/>
                  <a:pt x="133003" y="300578"/>
                </a:cubicBezTo>
                <a:cubicBezTo>
                  <a:pt x="139123" y="305474"/>
                  <a:pt x="142619" y="313699"/>
                  <a:pt x="149629" y="317204"/>
                </a:cubicBezTo>
                <a:cubicBezTo>
                  <a:pt x="165303" y="325041"/>
                  <a:pt x="182880" y="328287"/>
                  <a:pt x="199505" y="333829"/>
                </a:cubicBezTo>
                <a:lnTo>
                  <a:pt x="224443" y="342142"/>
                </a:lnTo>
                <a:cubicBezTo>
                  <a:pt x="246610" y="339371"/>
                  <a:pt x="269101" y="338510"/>
                  <a:pt x="290945" y="333829"/>
                </a:cubicBezTo>
                <a:cubicBezTo>
                  <a:pt x="308081" y="330157"/>
                  <a:pt x="340821" y="317204"/>
                  <a:pt x="340821" y="317204"/>
                </a:cubicBezTo>
                <a:cubicBezTo>
                  <a:pt x="371301" y="319975"/>
                  <a:pt x="402439" y="318634"/>
                  <a:pt x="432261" y="325516"/>
                </a:cubicBezTo>
                <a:cubicBezTo>
                  <a:pt x="439898" y="327278"/>
                  <a:pt x="441877" y="338637"/>
                  <a:pt x="448887" y="342142"/>
                </a:cubicBezTo>
                <a:cubicBezTo>
                  <a:pt x="459106" y="347251"/>
                  <a:pt x="471054" y="347684"/>
                  <a:pt x="482138" y="350455"/>
                </a:cubicBezTo>
                <a:cubicBezTo>
                  <a:pt x="490451" y="355997"/>
                  <a:pt x="497105" y="366457"/>
                  <a:pt x="507076" y="367080"/>
                </a:cubicBezTo>
                <a:cubicBezTo>
                  <a:pt x="582733" y="371808"/>
                  <a:pt x="590846" y="366864"/>
                  <a:pt x="640080" y="350455"/>
                </a:cubicBezTo>
                <a:cubicBezTo>
                  <a:pt x="645622" y="333829"/>
                  <a:pt x="666426" y="315160"/>
                  <a:pt x="656705" y="300578"/>
                </a:cubicBezTo>
                <a:cubicBezTo>
                  <a:pt x="651163" y="292265"/>
                  <a:pt x="646582" y="283225"/>
                  <a:pt x="640080" y="275640"/>
                </a:cubicBezTo>
                <a:cubicBezTo>
                  <a:pt x="629879" y="263739"/>
                  <a:pt x="606829" y="242389"/>
                  <a:pt x="606829" y="242389"/>
                </a:cubicBezTo>
                <a:cubicBezTo>
                  <a:pt x="604058" y="234076"/>
                  <a:pt x="600084" y="226072"/>
                  <a:pt x="598516" y="217451"/>
                </a:cubicBezTo>
                <a:cubicBezTo>
                  <a:pt x="594520" y="195472"/>
                  <a:pt x="598500" y="171691"/>
                  <a:pt x="590203" y="150949"/>
                </a:cubicBezTo>
                <a:cubicBezTo>
                  <a:pt x="586493" y="141673"/>
                  <a:pt x="575178" y="135563"/>
                  <a:pt x="565265" y="134324"/>
                </a:cubicBezTo>
                <a:cubicBezTo>
                  <a:pt x="529521" y="129856"/>
                  <a:pt x="468283" y="106615"/>
                  <a:pt x="448887" y="101073"/>
                </a:cubicBez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332564" y="461753"/>
            <a:ext cx="249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Highly connected for aquatic and semi-aquatic species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27851" y="3087486"/>
            <a:ext cx="249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Poorly connected for aquatic and semi-aquatic species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32217" y="3098836"/>
            <a:ext cx="249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Poorly connected for aquatic species, highly connected for semi-aquatic species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102929" y="3568229"/>
            <a:ext cx="184120" cy="175070"/>
          </a:xfrm>
          <a:prstGeom prst="rect">
            <a:avLst/>
          </a:prstGeom>
          <a:solidFill>
            <a:srgbClr val="2547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104802" y="3795889"/>
            <a:ext cx="184120" cy="175070"/>
          </a:xfrm>
          <a:prstGeom prst="rect">
            <a:avLst/>
          </a:pr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109458" y="4043787"/>
            <a:ext cx="184120" cy="1750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142</Words>
  <Application>Microsoft Office PowerPoint</Application>
  <PresentationFormat>On-screen Show (4:3)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37</cp:revision>
  <dcterms:created xsi:type="dcterms:W3CDTF">2018-10-24T17:29:28Z</dcterms:created>
  <dcterms:modified xsi:type="dcterms:W3CDTF">2019-05-21T14:24:41Z</dcterms:modified>
</cp:coreProperties>
</file>