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19E-AC91-0A6D-A566-334C91A0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9326A-4EF2-FB52-4378-393C439F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4938-0B09-991D-DCB4-1036703C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2EC4-EF95-AF60-50A5-8AFE58ED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8CAB-B076-AB29-5E9F-519FA0D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35C-CB95-DFA0-00C6-F9791F72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8632-8CBD-B532-6044-A39A3BBF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229-6E32-180F-E01A-79F467D1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BF5A2-BFCE-462D-2E98-984ACEEE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706E-DBE1-DEB6-5C83-D7AABC50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615DC-EEB3-33E8-43A3-0594555B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7FE86-D189-F0C2-1421-D6C59EBF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0F76A-7795-2B33-B01D-C9562556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72BE-247A-394A-F0CB-7AAE7801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0F91-7675-8090-CEE4-8A700925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6B0B-B7F9-C155-A450-EC3BA024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1CE4-F449-C1B5-5604-BFF52189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4CA8-8AC5-2068-E475-5E2A2D6D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3AF5-15F4-4251-BA2D-9580517F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310B-1DBA-3EE7-5C74-D61DE259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3A31-28D7-F50A-D9EB-506D9D0F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FCA9-72A6-A64B-8F9A-98E332D4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4B5A-2D92-907F-37E3-6F42D364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DAA8-7220-F365-38AC-813B10B3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D85-E568-B403-1C7A-0BFC965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4553-0845-B814-99B0-B183184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AA5E-F774-30E0-6A29-7A859543F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B0CD-BDEB-D7EF-13A0-3DBBBA00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743DD-F5EA-3027-0D66-CBA71D8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0F2E-D421-4AE7-D12B-7FFBAEE2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DAD6-8D88-1306-30C1-0B3F22E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8480-16AF-D81A-BE61-1ACE8B97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3FA6-C4F9-68A5-7AA8-1C3F89B0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4DC2-9958-9AD2-DF3D-63B9A71E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A0372-3863-FAF0-BD26-945150897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A5E5E-3CB4-02FE-FB6A-469C64A3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38801-FD33-27E3-610A-9ED7E09F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3E1B-07A7-72A0-9FFF-496B613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38406-AE93-910A-B59E-37FF057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DBF2-2917-84EC-30F3-21075892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0424A-0639-438E-3AAD-BA6B1DB6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4857E-C48F-EDDF-E021-CCCCC810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5D46A-4B74-040C-DC8E-5705E32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F215E-A0DE-D54E-F6F8-FA816150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1CD05-A53C-32B6-0BD5-AB825896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374A3-8AF1-08C6-F435-12F4682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7620-353D-5954-CE59-208B6ED8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F58E-9825-E500-DBA9-C3460DD5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60AD3-2AA9-77A5-7629-6439A984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7E7E6-7EF4-0CD8-8D87-94D2C11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8C6E-8ED5-1E15-9EC1-A8CC733B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C57E5-39FD-F1DA-D493-4D396F97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A6A-865F-A22A-1B5B-DA2A5B19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01C16-06B6-0820-6DCC-D3D8234C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D4C4-1349-E125-24DB-774CC7BE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64A7-F869-F185-0A06-4098E3B0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8B0A-E5C9-AF69-0002-734FDE29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238C-8CF5-6968-5021-81BEB51B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E5D4C-C188-2908-DDCB-E1734C22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4594-5A2A-8990-1F2F-FA90EAC4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5D1E-E601-C62D-E85D-EA4B19FC0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3A4-A462-4F64-AC67-FD39BDBDC6B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AE00-E812-4D95-1D62-C3FBAE7B2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8F0C-DDFD-239D-5344-8B7F57EB7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7264-173E-419D-B0C0-36C8A3786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90888-FC4E-8E9A-8D46-81C1E12E9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6744" r="8618" b="7130"/>
          <a:stretch/>
        </p:blipFill>
        <p:spPr>
          <a:xfrm>
            <a:off x="600501" y="462517"/>
            <a:ext cx="3747690" cy="50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FC8EDE-193D-6B55-9889-5778888D73F8}"/>
              </a:ext>
            </a:extLst>
          </p:cNvPr>
          <p:cNvSpPr txBox="1"/>
          <p:nvPr/>
        </p:nvSpPr>
        <p:spPr>
          <a:xfrm>
            <a:off x="600501" y="462517"/>
            <a:ext cx="50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DE3B52-B162-4A43-6AD8-BDF0DC2F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45" y="462517"/>
            <a:ext cx="7088676" cy="5063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53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</cp:revision>
  <dcterms:created xsi:type="dcterms:W3CDTF">2023-01-24T15:10:52Z</dcterms:created>
  <dcterms:modified xsi:type="dcterms:W3CDTF">2023-01-24T15:22:09Z</dcterms:modified>
</cp:coreProperties>
</file>