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0" r:id="rId4"/>
    <p:sldId id="257" r:id="rId5"/>
    <p:sldId id="259" r:id="rId6"/>
    <p:sldId id="264" r:id="rId7"/>
    <p:sldId id="262" r:id="rId8"/>
    <p:sldId id="258" r:id="rId9"/>
    <p:sldId id="263" r:id="rId10"/>
    <p:sldId id="25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EEF82-4429-42F4-9DDC-A745DD20D11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2B27-EC8D-401D-82FE-657F8A56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12-2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2B27-EC8D-401D-82FE-657F8A5648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4AAF-FAC9-41F1-8512-27BA8C0F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C3AF8-8E4C-45DA-B41A-52C3EA5A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3A2D-A413-43A5-B2C6-D7D3ADA0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0854-7F38-4A01-A768-5A1F75A3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F078-E24F-4CAA-A516-DB4A385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B19-2A8F-4996-B386-EEACFA61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E2CA-9BD1-44A3-A703-31FD27F3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BEC7-CCE6-4758-8792-1603BF2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965F-EC17-4ECF-B01F-CCBD45B1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293E-3153-4264-84B0-93CC6FD0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7B422-25D9-4684-A326-41A017543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91AA9-FFBA-4E27-A0B7-612D9F09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0755-D57B-4DB2-BFB2-5D11B2B8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04E4-BA25-441D-A301-FF011CCB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DFBB-A4A9-4C9E-A70C-5A14F80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0241-B888-4671-BF94-201D183D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CC3B-A9E3-42F5-A4A7-0B7D06B2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C201-92C6-4F32-8E4E-1A5FDB2C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F8FF-25FB-485E-A850-E1CEF432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1984-2770-4379-84CC-09450923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4630-98E6-4898-A11A-B7CD9563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AAAB-C074-4719-97B8-DCCC4729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287C-3D0F-48C3-AD64-8DE8FFF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91F-15A1-4230-B372-B40CD73C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3690-1D34-4938-AB82-E336BAE4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A45A-EFBB-43DE-9768-B358B369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67F4-D215-4B5A-A447-FA788DA3C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721F-F1BA-4CFC-8E48-E20B9C88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932B9-23BD-49F9-9AD4-9D83F5DE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BE60-6844-46FC-887B-5F1E73AC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74BEF-3BB3-46E1-A566-3E404E11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4D40-2003-4909-8C78-9D436B45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62F3-69D0-4061-A05C-AB87EAAE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2DE5B-CE33-4C6A-9F04-D521B057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ACABD-3965-46E4-8AE9-6C81F1E7D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8FEE5-8C8F-425A-9978-7031DC243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1BC61-504F-4C5F-A192-6CEE56C7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82F5F-3DE2-468B-8814-7C02E8D5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7E29B-328F-4A61-A237-912C75AA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4966-DB6E-4B65-A580-7B05EC6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C3B47-98E3-4AB1-8BF1-7FFD98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67922-249A-4C50-9759-F41A84A8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6B6AB-2B4C-4A3D-84D3-DA6AA0B1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1DB0-CA3F-49FB-A553-D237CD90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2610C-946E-4B4F-8E21-9B3EEB8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B6343-AFC6-479F-878D-AEFF326B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95F-7712-4EEA-8EB9-62AB745E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8896-6FB9-42E0-85C8-6BFA23D0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69109-AB90-40A5-A87F-AC8C000B6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3F1D-5B51-4847-AE53-D181D01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F218F-E504-4219-A0A5-FBB0E139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43302-F584-43C5-8CA3-9D229E97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A584-2F92-4A61-8C54-11B21F9C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FD351-8DEF-402B-A01C-AAE5F4761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7B58-263F-4C85-A179-32F9CDB72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3751-855E-4C60-BD19-D6B7A86B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BD4E-E1C4-4879-BBF5-7EF7EEB4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AF14-A95E-447F-ABE3-722C2592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00C9D-289A-4A05-8992-8554981E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0D00-9F5C-4863-B2AC-D1F2B267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9876-1AB2-40FE-9027-8A9760C0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A45E-F6BF-4EAD-A0E0-58CFAB394E7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A2DE-832B-469C-9F0D-5F5D69FFD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272D-7B29-4CA3-A264-AB84E0C40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48DD-EEB8-420E-8E62-2EA134D9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2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219898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-160587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Sediments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219898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514773"/>
            <a:ext cx="865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drainage, headwater and isolated lakes. Drainage/headwater lakes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01030A-7023-4E9C-9F40-1AB6989B8B0A}"/>
              </a:ext>
            </a:extLst>
          </p:cNvPr>
          <p:cNvSpPr txBox="1"/>
          <p:nvPr/>
        </p:nvSpPr>
        <p:spPr>
          <a:xfrm>
            <a:off x="1448150" y="4361028"/>
            <a:ext cx="8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F93CC6-169C-495D-A686-B2102B9F59C3}"/>
              </a:ext>
            </a:extLst>
          </p:cNvPr>
          <p:cNvSpPr txBox="1"/>
          <p:nvPr/>
        </p:nvSpPr>
        <p:spPr>
          <a:xfrm>
            <a:off x="2972417" y="4367498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precipitation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A1207-0010-434C-911B-B350A67836E9}"/>
              </a:ext>
            </a:extLst>
          </p:cNvPr>
          <p:cNvSpPr txBox="1"/>
          <p:nvPr/>
        </p:nvSpPr>
        <p:spPr>
          <a:xfrm>
            <a:off x="5396672" y="3847224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3D6188-5C46-48B5-A870-6F5CAB24AF22}"/>
              </a:ext>
            </a:extLst>
          </p:cNvPr>
          <p:cNvSpPr txBox="1"/>
          <p:nvPr/>
        </p:nvSpPr>
        <p:spPr>
          <a:xfrm>
            <a:off x="1214648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Post-fire water chemistry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E9D514-7380-45A1-9385-72CB9E949161}"/>
              </a:ext>
            </a:extLst>
          </p:cNvPr>
          <p:cNvSpPr txBox="1"/>
          <p:nvPr/>
        </p:nvSpPr>
        <p:spPr>
          <a:xfrm>
            <a:off x="4457648" y="4362214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20592F-E73E-4046-BA02-6B57B19C219E}"/>
              </a:ext>
            </a:extLst>
          </p:cNvPr>
          <p:cNvSpPr/>
          <p:nvPr/>
        </p:nvSpPr>
        <p:spPr>
          <a:xfrm>
            <a:off x="1209822" y="2556804"/>
            <a:ext cx="4839363" cy="1734840"/>
          </a:xfrm>
          <a:custGeom>
            <a:avLst/>
            <a:gdLst>
              <a:gd name="connsiteX0" fmla="*/ 0 w 4979963"/>
              <a:gd name="connsiteY0" fmla="*/ 2383171 h 2468570"/>
              <a:gd name="connsiteX1" fmla="*/ 675249 w 4979963"/>
              <a:gd name="connsiteY1" fmla="*/ 2369103 h 2468570"/>
              <a:gd name="connsiteX2" fmla="*/ 1294227 w 4979963"/>
              <a:gd name="connsiteY2" fmla="*/ 1384365 h 2468570"/>
              <a:gd name="connsiteX3" fmla="*/ 2011680 w 4979963"/>
              <a:gd name="connsiteY3" fmla="*/ 1285891 h 2468570"/>
              <a:gd name="connsiteX4" fmla="*/ 2560320 w 4979963"/>
              <a:gd name="connsiteY4" fmla="*/ 484032 h 2468570"/>
              <a:gd name="connsiteX5" fmla="*/ 3516923 w 4979963"/>
              <a:gd name="connsiteY5" fmla="*/ 695048 h 2468570"/>
              <a:gd name="connsiteX6" fmla="*/ 4276578 w 4979963"/>
              <a:gd name="connsiteY6" fmla="*/ 47934 h 2468570"/>
              <a:gd name="connsiteX7" fmla="*/ 4979963 w 4979963"/>
              <a:gd name="connsiteY7" fmla="*/ 47934 h 2468570"/>
              <a:gd name="connsiteX8" fmla="*/ 4979963 w 4979963"/>
              <a:gd name="connsiteY8" fmla="*/ 47934 h 246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9963" h="2468570">
                <a:moveTo>
                  <a:pt x="0" y="2383171"/>
                </a:moveTo>
                <a:cubicBezTo>
                  <a:pt x="229772" y="2459371"/>
                  <a:pt x="459545" y="2535571"/>
                  <a:pt x="675249" y="2369103"/>
                </a:cubicBezTo>
                <a:cubicBezTo>
                  <a:pt x="890953" y="2202635"/>
                  <a:pt x="1071489" y="1564900"/>
                  <a:pt x="1294227" y="1384365"/>
                </a:cubicBezTo>
                <a:cubicBezTo>
                  <a:pt x="1516965" y="1203830"/>
                  <a:pt x="1800664" y="1435947"/>
                  <a:pt x="2011680" y="1285891"/>
                </a:cubicBezTo>
                <a:cubicBezTo>
                  <a:pt x="2222696" y="1135835"/>
                  <a:pt x="2309446" y="582506"/>
                  <a:pt x="2560320" y="484032"/>
                </a:cubicBezTo>
                <a:cubicBezTo>
                  <a:pt x="2811194" y="385558"/>
                  <a:pt x="3230880" y="767731"/>
                  <a:pt x="3516923" y="695048"/>
                </a:cubicBezTo>
                <a:cubicBezTo>
                  <a:pt x="3802966" y="622365"/>
                  <a:pt x="4032738" y="155786"/>
                  <a:pt x="4276578" y="47934"/>
                </a:cubicBezTo>
                <a:cubicBezTo>
                  <a:pt x="4520418" y="-59918"/>
                  <a:pt x="4979963" y="47934"/>
                  <a:pt x="4979963" y="47934"/>
                </a:cubicBezTo>
                <a:lnTo>
                  <a:pt x="4979963" y="4793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5B5C41-A4EB-4C37-AD2B-E7AE49D29928}"/>
              </a:ext>
            </a:extLst>
          </p:cNvPr>
          <p:cNvCxnSpPr>
            <a:cxnSpLocks/>
          </p:cNvCxnSpPr>
          <p:nvPr/>
        </p:nvCxnSpPr>
        <p:spPr>
          <a:xfrm>
            <a:off x="4830876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1C2454-EEFB-4846-9857-E795F8A47C62}"/>
              </a:ext>
            </a:extLst>
          </p:cNvPr>
          <p:cNvCxnSpPr>
            <a:cxnSpLocks/>
          </p:cNvCxnSpPr>
          <p:nvPr/>
        </p:nvCxnSpPr>
        <p:spPr>
          <a:xfrm>
            <a:off x="3323299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8AE6A0-A569-4BBC-94F8-9B6EFD29FB1C}"/>
              </a:ext>
            </a:extLst>
          </p:cNvPr>
          <p:cNvCxnSpPr>
            <a:cxnSpLocks/>
          </p:cNvCxnSpPr>
          <p:nvPr/>
        </p:nvCxnSpPr>
        <p:spPr>
          <a:xfrm>
            <a:off x="1818050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49875-A2F5-4369-B3F7-C17628A82F00}"/>
              </a:ext>
            </a:extLst>
          </p:cNvPr>
          <p:cNvCxnSpPr>
            <a:cxnSpLocks/>
          </p:cNvCxnSpPr>
          <p:nvPr/>
        </p:nvCxnSpPr>
        <p:spPr>
          <a:xfrm>
            <a:off x="4111084" y="1617117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2C0CC5-D73A-4819-90FD-1E7D6539DACB}"/>
              </a:ext>
            </a:extLst>
          </p:cNvPr>
          <p:cNvCxnSpPr>
            <a:cxnSpLocks/>
          </p:cNvCxnSpPr>
          <p:nvPr/>
        </p:nvCxnSpPr>
        <p:spPr>
          <a:xfrm>
            <a:off x="2570645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367B30E-EA5D-4A2C-ABED-576073B1625C}"/>
              </a:ext>
            </a:extLst>
          </p:cNvPr>
          <p:cNvSpPr/>
          <p:nvPr/>
        </p:nvSpPr>
        <p:spPr>
          <a:xfrm>
            <a:off x="1237957" y="1505239"/>
            <a:ext cx="4726745" cy="2552827"/>
          </a:xfrm>
          <a:custGeom>
            <a:avLst/>
            <a:gdLst>
              <a:gd name="connsiteX0" fmla="*/ 0 w 4726745"/>
              <a:gd name="connsiteY0" fmla="*/ 2363372 h 2552827"/>
              <a:gd name="connsiteX1" fmla="*/ 604911 w 4726745"/>
              <a:gd name="connsiteY1" fmla="*/ 2461846 h 2552827"/>
              <a:gd name="connsiteX2" fmla="*/ 928468 w 4726745"/>
              <a:gd name="connsiteY2" fmla="*/ 1223889 h 2552827"/>
              <a:gd name="connsiteX3" fmla="*/ 2011680 w 4726745"/>
              <a:gd name="connsiteY3" fmla="*/ 2025748 h 2552827"/>
              <a:gd name="connsiteX4" fmla="*/ 2560320 w 4726745"/>
              <a:gd name="connsiteY4" fmla="*/ 351692 h 2552827"/>
              <a:gd name="connsiteX5" fmla="*/ 3629465 w 4726745"/>
              <a:gd name="connsiteY5" fmla="*/ 1477108 h 2552827"/>
              <a:gd name="connsiteX6" fmla="*/ 4726745 w 4726745"/>
              <a:gd name="connsiteY6" fmla="*/ 0 h 2552827"/>
              <a:gd name="connsiteX7" fmla="*/ 4726745 w 4726745"/>
              <a:gd name="connsiteY7" fmla="*/ 0 h 25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6745" h="2552827">
                <a:moveTo>
                  <a:pt x="0" y="2363372"/>
                </a:moveTo>
                <a:cubicBezTo>
                  <a:pt x="225083" y="2507566"/>
                  <a:pt x="450166" y="2651760"/>
                  <a:pt x="604911" y="2461846"/>
                </a:cubicBezTo>
                <a:cubicBezTo>
                  <a:pt x="759656" y="2271932"/>
                  <a:pt x="694007" y="1296572"/>
                  <a:pt x="928468" y="1223889"/>
                </a:cubicBezTo>
                <a:cubicBezTo>
                  <a:pt x="1162929" y="1151206"/>
                  <a:pt x="1739705" y="2171114"/>
                  <a:pt x="2011680" y="2025748"/>
                </a:cubicBezTo>
                <a:cubicBezTo>
                  <a:pt x="2283655" y="1880382"/>
                  <a:pt x="2290689" y="443132"/>
                  <a:pt x="2560320" y="351692"/>
                </a:cubicBezTo>
                <a:cubicBezTo>
                  <a:pt x="2829951" y="260252"/>
                  <a:pt x="3268394" y="1535723"/>
                  <a:pt x="3629465" y="1477108"/>
                </a:cubicBezTo>
                <a:cubicBezTo>
                  <a:pt x="3990536" y="1418493"/>
                  <a:pt x="4726745" y="0"/>
                  <a:pt x="4726745" y="0"/>
                </a:cubicBezTo>
                <a:lnTo>
                  <a:pt x="472674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07C50-C922-45AB-A26C-4EFFEDCD9B97}"/>
              </a:ext>
            </a:extLst>
          </p:cNvPr>
          <p:cNvCxnSpPr/>
          <p:nvPr/>
        </p:nvCxnSpPr>
        <p:spPr>
          <a:xfrm flipH="1">
            <a:off x="4859012" y="3724427"/>
            <a:ext cx="711795" cy="292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36E882-A62F-4C0D-8603-2B233FF24D62}"/>
              </a:ext>
            </a:extLst>
          </p:cNvPr>
          <p:cNvSpPr txBox="1"/>
          <p:nvPr/>
        </p:nvSpPr>
        <p:spPr>
          <a:xfrm>
            <a:off x="4928550" y="3487449"/>
            <a:ext cx="125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Sample event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7490FF-E361-4E03-B486-CE75AABD2E3E}"/>
              </a:ext>
            </a:extLst>
          </p:cNvPr>
          <p:cNvCxnSpPr>
            <a:cxnSpLocks/>
          </p:cNvCxnSpPr>
          <p:nvPr/>
        </p:nvCxnSpPr>
        <p:spPr>
          <a:xfrm flipV="1">
            <a:off x="6603000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15282B-D9BC-4FF3-BFE0-417208ACEE39}"/>
              </a:ext>
            </a:extLst>
          </p:cNvPr>
          <p:cNvSpPr txBox="1"/>
          <p:nvPr/>
        </p:nvSpPr>
        <p:spPr>
          <a:xfrm rot="16200000">
            <a:off x="5140979" y="2857211"/>
            <a:ext cx="264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Algal biomass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51FA26-3E4C-41A5-BAB2-CE8E55FEFB30}"/>
              </a:ext>
            </a:extLst>
          </p:cNvPr>
          <p:cNvCxnSpPr>
            <a:cxnSpLocks/>
          </p:cNvCxnSpPr>
          <p:nvPr/>
        </p:nvCxnSpPr>
        <p:spPr>
          <a:xfrm>
            <a:off x="6603000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B2A562-B1FB-4261-A9BF-9241E471CD84}"/>
              </a:ext>
            </a:extLst>
          </p:cNvPr>
          <p:cNvSpPr txBox="1"/>
          <p:nvPr/>
        </p:nvSpPr>
        <p:spPr>
          <a:xfrm>
            <a:off x="6831252" y="4361028"/>
            <a:ext cx="8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ACCAE9-4F6E-44B4-9800-88F4F0788066}"/>
              </a:ext>
            </a:extLst>
          </p:cNvPr>
          <p:cNvSpPr txBox="1"/>
          <p:nvPr/>
        </p:nvSpPr>
        <p:spPr>
          <a:xfrm>
            <a:off x="8355519" y="4367498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precipitation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21F3A-8C96-4030-8D51-7D866E729815}"/>
              </a:ext>
            </a:extLst>
          </p:cNvPr>
          <p:cNvSpPr txBox="1"/>
          <p:nvPr/>
        </p:nvSpPr>
        <p:spPr>
          <a:xfrm>
            <a:off x="6597750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Post-fire algal biomass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B7E1B-7742-4B05-B167-071A568703FF}"/>
              </a:ext>
            </a:extLst>
          </p:cNvPr>
          <p:cNvSpPr txBox="1"/>
          <p:nvPr/>
        </p:nvSpPr>
        <p:spPr>
          <a:xfrm>
            <a:off x="9840750" y="4362214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D1CAEE-C44B-4EF3-84AC-149D3B2FDB69}"/>
              </a:ext>
            </a:extLst>
          </p:cNvPr>
          <p:cNvCxnSpPr>
            <a:cxnSpLocks/>
          </p:cNvCxnSpPr>
          <p:nvPr/>
        </p:nvCxnSpPr>
        <p:spPr>
          <a:xfrm>
            <a:off x="10213978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0AA218-F4C5-4A4D-B63A-262E3E6DBFE3}"/>
              </a:ext>
            </a:extLst>
          </p:cNvPr>
          <p:cNvCxnSpPr>
            <a:cxnSpLocks/>
          </p:cNvCxnSpPr>
          <p:nvPr/>
        </p:nvCxnSpPr>
        <p:spPr>
          <a:xfrm>
            <a:off x="8706401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66AED8-0200-41C2-9FAB-F1579B50849C}"/>
              </a:ext>
            </a:extLst>
          </p:cNvPr>
          <p:cNvCxnSpPr>
            <a:cxnSpLocks/>
          </p:cNvCxnSpPr>
          <p:nvPr/>
        </p:nvCxnSpPr>
        <p:spPr>
          <a:xfrm>
            <a:off x="7201152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EE6FD1-C9AE-4060-81F7-0156C13B9BBF}"/>
              </a:ext>
            </a:extLst>
          </p:cNvPr>
          <p:cNvCxnSpPr>
            <a:cxnSpLocks/>
          </p:cNvCxnSpPr>
          <p:nvPr/>
        </p:nvCxnSpPr>
        <p:spPr>
          <a:xfrm>
            <a:off x="9494186" y="1617117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32CCB5-4A11-4B91-B619-3600DE95ECF4}"/>
              </a:ext>
            </a:extLst>
          </p:cNvPr>
          <p:cNvCxnSpPr>
            <a:cxnSpLocks/>
          </p:cNvCxnSpPr>
          <p:nvPr/>
        </p:nvCxnSpPr>
        <p:spPr>
          <a:xfrm>
            <a:off x="7953747" y="1621269"/>
            <a:ext cx="0" cy="27304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86E6F30-F0C7-4418-9B6D-101733DD7EEB}"/>
              </a:ext>
            </a:extLst>
          </p:cNvPr>
          <p:cNvSpPr txBox="1"/>
          <p:nvPr/>
        </p:nvSpPr>
        <p:spPr>
          <a:xfrm>
            <a:off x="10289098" y="3843588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Burned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8D7BFC-FB8E-4E3B-BDD8-CED03478CBCE}"/>
              </a:ext>
            </a:extLst>
          </p:cNvPr>
          <p:cNvSpPr/>
          <p:nvPr/>
        </p:nvSpPr>
        <p:spPr>
          <a:xfrm>
            <a:off x="6597748" y="1491170"/>
            <a:ext cx="4051495" cy="2260574"/>
          </a:xfrm>
          <a:custGeom>
            <a:avLst/>
            <a:gdLst>
              <a:gd name="connsiteX0" fmla="*/ 0 w 4051495"/>
              <a:gd name="connsiteY0" fmla="*/ 2110153 h 2260574"/>
              <a:gd name="connsiteX1" fmla="*/ 1097280 w 4051495"/>
              <a:gd name="connsiteY1" fmla="*/ 2236763 h 2260574"/>
              <a:gd name="connsiteX2" fmla="*/ 1406769 w 4051495"/>
              <a:gd name="connsiteY2" fmla="*/ 1688123 h 2260574"/>
              <a:gd name="connsiteX3" fmla="*/ 2335237 w 4051495"/>
              <a:gd name="connsiteY3" fmla="*/ 1800664 h 2260574"/>
              <a:gd name="connsiteX4" fmla="*/ 2771335 w 4051495"/>
              <a:gd name="connsiteY4" fmla="*/ 1266092 h 2260574"/>
              <a:gd name="connsiteX5" fmla="*/ 3629464 w 4051495"/>
              <a:gd name="connsiteY5" fmla="*/ 1181686 h 2260574"/>
              <a:gd name="connsiteX6" fmla="*/ 4051495 w 4051495"/>
              <a:gd name="connsiteY6" fmla="*/ 0 h 2260574"/>
              <a:gd name="connsiteX7" fmla="*/ 4051495 w 4051495"/>
              <a:gd name="connsiteY7" fmla="*/ 0 h 22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495" h="2260574">
                <a:moveTo>
                  <a:pt x="0" y="2110153"/>
                </a:moveTo>
                <a:cubicBezTo>
                  <a:pt x="431409" y="2208627"/>
                  <a:pt x="862818" y="2307101"/>
                  <a:pt x="1097280" y="2236763"/>
                </a:cubicBezTo>
                <a:cubicBezTo>
                  <a:pt x="1331742" y="2166425"/>
                  <a:pt x="1200443" y="1760806"/>
                  <a:pt x="1406769" y="1688123"/>
                </a:cubicBezTo>
                <a:cubicBezTo>
                  <a:pt x="1613095" y="1615440"/>
                  <a:pt x="2107809" y="1871003"/>
                  <a:pt x="2335237" y="1800664"/>
                </a:cubicBezTo>
                <a:cubicBezTo>
                  <a:pt x="2562665" y="1730325"/>
                  <a:pt x="2555630" y="1369255"/>
                  <a:pt x="2771335" y="1266092"/>
                </a:cubicBezTo>
                <a:cubicBezTo>
                  <a:pt x="2987040" y="1162929"/>
                  <a:pt x="3416104" y="1392701"/>
                  <a:pt x="3629464" y="1181686"/>
                </a:cubicBezTo>
                <a:cubicBezTo>
                  <a:pt x="3842824" y="970671"/>
                  <a:pt x="4051495" y="0"/>
                  <a:pt x="4051495" y="0"/>
                </a:cubicBezTo>
                <a:lnTo>
                  <a:pt x="4051495" y="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DA2DDC-2C70-4256-9D75-8729B28A18D9}"/>
              </a:ext>
            </a:extLst>
          </p:cNvPr>
          <p:cNvSpPr/>
          <p:nvPr/>
        </p:nvSpPr>
        <p:spPr>
          <a:xfrm>
            <a:off x="6597748" y="2855740"/>
            <a:ext cx="4586067" cy="1202971"/>
          </a:xfrm>
          <a:custGeom>
            <a:avLst/>
            <a:gdLst>
              <a:gd name="connsiteX0" fmla="*/ 0 w 4586067"/>
              <a:gd name="connsiteY0" fmla="*/ 1083213 h 1202971"/>
              <a:gd name="connsiteX1" fmla="*/ 1237957 w 4586067"/>
              <a:gd name="connsiteY1" fmla="*/ 1195754 h 1202971"/>
              <a:gd name="connsiteX2" fmla="*/ 1533378 w 4586067"/>
              <a:gd name="connsiteY2" fmla="*/ 900333 h 1202971"/>
              <a:gd name="connsiteX3" fmla="*/ 2630658 w 4586067"/>
              <a:gd name="connsiteY3" fmla="*/ 956603 h 1202971"/>
              <a:gd name="connsiteX4" fmla="*/ 3038621 w 4586067"/>
              <a:gd name="connsiteY4" fmla="*/ 562708 h 1202971"/>
              <a:gd name="connsiteX5" fmla="*/ 3643532 w 4586067"/>
              <a:gd name="connsiteY5" fmla="*/ 478302 h 1202971"/>
              <a:gd name="connsiteX6" fmla="*/ 4586067 w 4586067"/>
              <a:gd name="connsiteY6" fmla="*/ 0 h 1202971"/>
              <a:gd name="connsiteX7" fmla="*/ 4586067 w 4586067"/>
              <a:gd name="connsiteY7" fmla="*/ 0 h 12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6067" h="1202971">
                <a:moveTo>
                  <a:pt x="0" y="1083213"/>
                </a:moveTo>
                <a:cubicBezTo>
                  <a:pt x="491197" y="1154723"/>
                  <a:pt x="982394" y="1226234"/>
                  <a:pt x="1237957" y="1195754"/>
                </a:cubicBezTo>
                <a:cubicBezTo>
                  <a:pt x="1493520" y="1165274"/>
                  <a:pt x="1301261" y="940191"/>
                  <a:pt x="1533378" y="900333"/>
                </a:cubicBezTo>
                <a:cubicBezTo>
                  <a:pt x="1765495" y="860475"/>
                  <a:pt x="2379784" y="1012874"/>
                  <a:pt x="2630658" y="956603"/>
                </a:cubicBezTo>
                <a:cubicBezTo>
                  <a:pt x="2881532" y="900332"/>
                  <a:pt x="2869809" y="642425"/>
                  <a:pt x="3038621" y="562708"/>
                </a:cubicBezTo>
                <a:cubicBezTo>
                  <a:pt x="3207433" y="482991"/>
                  <a:pt x="3385624" y="572087"/>
                  <a:pt x="3643532" y="478302"/>
                </a:cubicBezTo>
                <a:cubicBezTo>
                  <a:pt x="3901440" y="384517"/>
                  <a:pt x="4586067" y="0"/>
                  <a:pt x="4586067" y="0"/>
                </a:cubicBezTo>
                <a:lnTo>
                  <a:pt x="4586067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65BC15-B5A5-43CF-A185-35770C537C76}"/>
              </a:ext>
            </a:extLst>
          </p:cNvPr>
          <p:cNvSpPr/>
          <p:nvPr/>
        </p:nvSpPr>
        <p:spPr>
          <a:xfrm>
            <a:off x="1237957" y="2067946"/>
            <a:ext cx="4792303" cy="2044131"/>
          </a:xfrm>
          <a:custGeom>
            <a:avLst/>
            <a:gdLst>
              <a:gd name="connsiteX0" fmla="*/ 0 w 4684541"/>
              <a:gd name="connsiteY0" fmla="*/ 1842868 h 2044131"/>
              <a:gd name="connsiteX1" fmla="*/ 422031 w 4684541"/>
              <a:gd name="connsiteY1" fmla="*/ 2039815 h 2044131"/>
              <a:gd name="connsiteX2" fmla="*/ 590843 w 4684541"/>
              <a:gd name="connsiteY2" fmla="*/ 1983544 h 2044131"/>
              <a:gd name="connsiteX3" fmla="*/ 590843 w 4684541"/>
              <a:gd name="connsiteY3" fmla="*/ 1983544 h 2044131"/>
              <a:gd name="connsiteX4" fmla="*/ 1026941 w 4684541"/>
              <a:gd name="connsiteY4" fmla="*/ 1223889 h 2044131"/>
              <a:gd name="connsiteX5" fmla="*/ 1786597 w 4684541"/>
              <a:gd name="connsiteY5" fmla="*/ 1631852 h 2044131"/>
              <a:gd name="connsiteX6" fmla="*/ 2278966 w 4684541"/>
              <a:gd name="connsiteY6" fmla="*/ 1434904 h 2044131"/>
              <a:gd name="connsiteX7" fmla="*/ 2841674 w 4684541"/>
              <a:gd name="connsiteY7" fmla="*/ 492369 h 2044131"/>
              <a:gd name="connsiteX8" fmla="*/ 3516923 w 4684541"/>
              <a:gd name="connsiteY8" fmla="*/ 759655 h 2044131"/>
              <a:gd name="connsiteX9" fmla="*/ 4684541 w 4684541"/>
              <a:gd name="connsiteY9" fmla="*/ 0 h 2044131"/>
              <a:gd name="connsiteX10" fmla="*/ 4684541 w 4684541"/>
              <a:gd name="connsiteY10" fmla="*/ 0 h 2044131"/>
              <a:gd name="connsiteX11" fmla="*/ 4684541 w 4684541"/>
              <a:gd name="connsiteY11" fmla="*/ 0 h 204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4541" h="2044131">
                <a:moveTo>
                  <a:pt x="0" y="1842868"/>
                </a:moveTo>
                <a:cubicBezTo>
                  <a:pt x="161778" y="1929618"/>
                  <a:pt x="323557" y="2016369"/>
                  <a:pt x="422031" y="2039815"/>
                </a:cubicBezTo>
                <a:cubicBezTo>
                  <a:pt x="520505" y="2063261"/>
                  <a:pt x="590843" y="1983544"/>
                  <a:pt x="590843" y="1983544"/>
                </a:cubicBezTo>
                <a:lnTo>
                  <a:pt x="590843" y="1983544"/>
                </a:lnTo>
                <a:cubicBezTo>
                  <a:pt x="663526" y="1856935"/>
                  <a:pt x="827649" y="1282504"/>
                  <a:pt x="1026941" y="1223889"/>
                </a:cubicBezTo>
                <a:cubicBezTo>
                  <a:pt x="1226233" y="1165274"/>
                  <a:pt x="1577926" y="1596683"/>
                  <a:pt x="1786597" y="1631852"/>
                </a:cubicBezTo>
                <a:cubicBezTo>
                  <a:pt x="1995268" y="1667021"/>
                  <a:pt x="2103120" y="1624818"/>
                  <a:pt x="2278966" y="1434904"/>
                </a:cubicBezTo>
                <a:cubicBezTo>
                  <a:pt x="2454812" y="1244990"/>
                  <a:pt x="2635348" y="604910"/>
                  <a:pt x="2841674" y="492369"/>
                </a:cubicBezTo>
                <a:cubicBezTo>
                  <a:pt x="3048000" y="379828"/>
                  <a:pt x="3209778" y="841717"/>
                  <a:pt x="3516923" y="759655"/>
                </a:cubicBezTo>
                <a:cubicBezTo>
                  <a:pt x="3824068" y="677593"/>
                  <a:pt x="4684541" y="0"/>
                  <a:pt x="4684541" y="0"/>
                </a:cubicBezTo>
                <a:lnTo>
                  <a:pt x="4684541" y="0"/>
                </a:lnTo>
                <a:lnTo>
                  <a:pt x="4684541" y="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C360B7D-1E59-4543-8E9B-BA6D6CCF30D7}"/>
              </a:ext>
            </a:extLst>
          </p:cNvPr>
          <p:cNvSpPr/>
          <p:nvPr/>
        </p:nvSpPr>
        <p:spPr>
          <a:xfrm>
            <a:off x="1223889" y="3277772"/>
            <a:ext cx="4853354" cy="1007535"/>
          </a:xfrm>
          <a:custGeom>
            <a:avLst/>
            <a:gdLst>
              <a:gd name="connsiteX0" fmla="*/ 0 w 4853354"/>
              <a:gd name="connsiteY0" fmla="*/ 900333 h 1007535"/>
              <a:gd name="connsiteX1" fmla="*/ 492369 w 4853354"/>
              <a:gd name="connsiteY1" fmla="*/ 984739 h 1007535"/>
              <a:gd name="connsiteX2" fmla="*/ 1125416 w 4853354"/>
              <a:gd name="connsiteY2" fmla="*/ 534573 h 1007535"/>
              <a:gd name="connsiteX3" fmla="*/ 1913206 w 4853354"/>
              <a:gd name="connsiteY3" fmla="*/ 407963 h 1007535"/>
              <a:gd name="connsiteX4" fmla="*/ 2124222 w 4853354"/>
              <a:gd name="connsiteY4" fmla="*/ 393896 h 1007535"/>
              <a:gd name="connsiteX5" fmla="*/ 2405576 w 4853354"/>
              <a:gd name="connsiteY5" fmla="*/ 126610 h 1007535"/>
              <a:gd name="connsiteX6" fmla="*/ 3474720 w 4853354"/>
              <a:gd name="connsiteY6" fmla="*/ 225083 h 1007535"/>
              <a:gd name="connsiteX7" fmla="*/ 3756074 w 4853354"/>
              <a:gd name="connsiteY7" fmla="*/ 126610 h 1007535"/>
              <a:gd name="connsiteX8" fmla="*/ 4853354 w 4853354"/>
              <a:gd name="connsiteY8" fmla="*/ 0 h 100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3354" h="1007535">
                <a:moveTo>
                  <a:pt x="0" y="900333"/>
                </a:moveTo>
                <a:cubicBezTo>
                  <a:pt x="152400" y="973016"/>
                  <a:pt x="304800" y="1045699"/>
                  <a:pt x="492369" y="984739"/>
                </a:cubicBezTo>
                <a:cubicBezTo>
                  <a:pt x="679938" y="923779"/>
                  <a:pt x="888610" y="630702"/>
                  <a:pt x="1125416" y="534573"/>
                </a:cubicBezTo>
                <a:cubicBezTo>
                  <a:pt x="1362222" y="438444"/>
                  <a:pt x="1746738" y="431409"/>
                  <a:pt x="1913206" y="407963"/>
                </a:cubicBezTo>
                <a:cubicBezTo>
                  <a:pt x="2079674" y="384517"/>
                  <a:pt x="2042160" y="440788"/>
                  <a:pt x="2124222" y="393896"/>
                </a:cubicBezTo>
                <a:cubicBezTo>
                  <a:pt x="2206284" y="347004"/>
                  <a:pt x="2180493" y="154745"/>
                  <a:pt x="2405576" y="126610"/>
                </a:cubicBezTo>
                <a:cubicBezTo>
                  <a:pt x="2630659" y="98475"/>
                  <a:pt x="3249637" y="225083"/>
                  <a:pt x="3474720" y="225083"/>
                </a:cubicBezTo>
                <a:cubicBezTo>
                  <a:pt x="3699803" y="225083"/>
                  <a:pt x="3526302" y="164124"/>
                  <a:pt x="3756074" y="126610"/>
                </a:cubicBezTo>
                <a:cubicBezTo>
                  <a:pt x="3985846" y="89096"/>
                  <a:pt x="4419600" y="44548"/>
                  <a:pt x="4853354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4C2728-CFE2-45DF-955A-40086129A386}"/>
              </a:ext>
            </a:extLst>
          </p:cNvPr>
          <p:cNvSpPr/>
          <p:nvPr/>
        </p:nvSpPr>
        <p:spPr>
          <a:xfrm>
            <a:off x="6597748" y="2912012"/>
            <a:ext cx="4417255" cy="985679"/>
          </a:xfrm>
          <a:custGeom>
            <a:avLst/>
            <a:gdLst>
              <a:gd name="connsiteX0" fmla="*/ 0 w 4417255"/>
              <a:gd name="connsiteY0" fmla="*/ 858130 h 985679"/>
              <a:gd name="connsiteX1" fmla="*/ 1069144 w 4417255"/>
              <a:gd name="connsiteY1" fmla="*/ 970671 h 985679"/>
              <a:gd name="connsiteX2" fmla="*/ 1378634 w 4417255"/>
              <a:gd name="connsiteY2" fmla="*/ 942536 h 985679"/>
              <a:gd name="connsiteX3" fmla="*/ 1716258 w 4417255"/>
              <a:gd name="connsiteY3" fmla="*/ 590843 h 985679"/>
              <a:gd name="connsiteX4" fmla="*/ 2433710 w 4417255"/>
              <a:gd name="connsiteY4" fmla="*/ 618979 h 985679"/>
              <a:gd name="connsiteX5" fmla="*/ 2883877 w 4417255"/>
              <a:gd name="connsiteY5" fmla="*/ 253219 h 985679"/>
              <a:gd name="connsiteX6" fmla="*/ 4417255 w 4417255"/>
              <a:gd name="connsiteY6" fmla="*/ 0 h 98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7255" h="985679">
                <a:moveTo>
                  <a:pt x="0" y="858130"/>
                </a:moveTo>
                <a:cubicBezTo>
                  <a:pt x="419686" y="907366"/>
                  <a:pt x="839372" y="956603"/>
                  <a:pt x="1069144" y="970671"/>
                </a:cubicBezTo>
                <a:cubicBezTo>
                  <a:pt x="1298916" y="984739"/>
                  <a:pt x="1270782" y="1005841"/>
                  <a:pt x="1378634" y="942536"/>
                </a:cubicBezTo>
                <a:cubicBezTo>
                  <a:pt x="1486486" y="879231"/>
                  <a:pt x="1540412" y="644769"/>
                  <a:pt x="1716258" y="590843"/>
                </a:cubicBezTo>
                <a:cubicBezTo>
                  <a:pt x="1892104" y="536917"/>
                  <a:pt x="2239107" y="675250"/>
                  <a:pt x="2433710" y="618979"/>
                </a:cubicBezTo>
                <a:cubicBezTo>
                  <a:pt x="2628313" y="562708"/>
                  <a:pt x="2553286" y="356382"/>
                  <a:pt x="2883877" y="253219"/>
                </a:cubicBezTo>
                <a:cubicBezTo>
                  <a:pt x="3214468" y="150056"/>
                  <a:pt x="3815861" y="75028"/>
                  <a:pt x="4417255" y="0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F961A1-3173-4BFC-AED0-20C770AC0463}"/>
              </a:ext>
            </a:extLst>
          </p:cNvPr>
          <p:cNvSpPr/>
          <p:nvPr/>
        </p:nvSpPr>
        <p:spPr>
          <a:xfrm>
            <a:off x="6611815" y="3643532"/>
            <a:ext cx="4670474" cy="551411"/>
          </a:xfrm>
          <a:custGeom>
            <a:avLst/>
            <a:gdLst>
              <a:gd name="connsiteX0" fmla="*/ 0 w 4670474"/>
              <a:gd name="connsiteY0" fmla="*/ 407963 h 551411"/>
              <a:gd name="connsiteX1" fmla="*/ 1336431 w 4670474"/>
              <a:gd name="connsiteY1" fmla="*/ 548640 h 551411"/>
              <a:gd name="connsiteX2" fmla="*/ 1603717 w 4670474"/>
              <a:gd name="connsiteY2" fmla="*/ 295422 h 551411"/>
              <a:gd name="connsiteX3" fmla="*/ 2686930 w 4670474"/>
              <a:gd name="connsiteY3" fmla="*/ 337625 h 551411"/>
              <a:gd name="connsiteX4" fmla="*/ 3038622 w 4670474"/>
              <a:gd name="connsiteY4" fmla="*/ 182880 h 551411"/>
              <a:gd name="connsiteX5" fmla="*/ 4670474 w 4670474"/>
              <a:gd name="connsiteY5" fmla="*/ 0 h 55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0474" h="551411">
                <a:moveTo>
                  <a:pt x="0" y="407963"/>
                </a:moveTo>
                <a:cubicBezTo>
                  <a:pt x="534572" y="487680"/>
                  <a:pt x="1069145" y="567397"/>
                  <a:pt x="1336431" y="548640"/>
                </a:cubicBezTo>
                <a:cubicBezTo>
                  <a:pt x="1603717" y="529883"/>
                  <a:pt x="1378634" y="330591"/>
                  <a:pt x="1603717" y="295422"/>
                </a:cubicBezTo>
                <a:cubicBezTo>
                  <a:pt x="1828800" y="260253"/>
                  <a:pt x="2447779" y="356382"/>
                  <a:pt x="2686930" y="337625"/>
                </a:cubicBezTo>
                <a:cubicBezTo>
                  <a:pt x="2926081" y="318868"/>
                  <a:pt x="2708031" y="239151"/>
                  <a:pt x="3038622" y="182880"/>
                </a:cubicBezTo>
                <a:cubicBezTo>
                  <a:pt x="3369213" y="126609"/>
                  <a:pt x="4019843" y="63304"/>
                  <a:pt x="4670474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D46442-10B0-451A-B91C-2817ED54F078}"/>
              </a:ext>
            </a:extLst>
          </p:cNvPr>
          <p:cNvCxnSpPr>
            <a:cxnSpLocks/>
          </p:cNvCxnSpPr>
          <p:nvPr/>
        </p:nvCxnSpPr>
        <p:spPr>
          <a:xfrm>
            <a:off x="10951373" y="3975047"/>
            <a:ext cx="3516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F9FE4B-D34D-468E-A94A-424896AB5BA3}"/>
              </a:ext>
            </a:extLst>
          </p:cNvPr>
          <p:cNvCxnSpPr>
            <a:cxnSpLocks/>
          </p:cNvCxnSpPr>
          <p:nvPr/>
        </p:nvCxnSpPr>
        <p:spPr>
          <a:xfrm>
            <a:off x="10949027" y="4169651"/>
            <a:ext cx="35169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4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1C6248-6292-4E38-854F-4CB08192BDB2}"/>
              </a:ext>
            </a:extLst>
          </p:cNvPr>
          <p:cNvCxnSpPr>
            <a:cxnSpLocks/>
          </p:cNvCxnSpPr>
          <p:nvPr/>
        </p:nvCxnSpPr>
        <p:spPr>
          <a:xfrm flipV="1">
            <a:off x="3334044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57A6A5-B645-4F2C-B12C-1D8D756B3449}"/>
              </a:ext>
            </a:extLst>
          </p:cNvPr>
          <p:cNvCxnSpPr>
            <a:cxnSpLocks/>
          </p:cNvCxnSpPr>
          <p:nvPr/>
        </p:nvCxnSpPr>
        <p:spPr>
          <a:xfrm>
            <a:off x="3334044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FA6CCC-6CFA-430A-9881-3332CA3287F1}"/>
              </a:ext>
            </a:extLst>
          </p:cNvPr>
          <p:cNvSpPr txBox="1"/>
          <p:nvPr/>
        </p:nvSpPr>
        <p:spPr>
          <a:xfrm>
            <a:off x="3334044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productivity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FB98F-7F5D-46C2-B855-8225BE358115}"/>
              </a:ext>
            </a:extLst>
          </p:cNvPr>
          <p:cNvSpPr txBox="1"/>
          <p:nvPr/>
        </p:nvSpPr>
        <p:spPr>
          <a:xfrm rot="16200000">
            <a:off x="2249341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AE6C6-E0E2-4709-8998-EF316C9B5271}"/>
              </a:ext>
            </a:extLst>
          </p:cNvPr>
          <p:cNvSpPr txBox="1"/>
          <p:nvPr/>
        </p:nvSpPr>
        <p:spPr>
          <a:xfrm>
            <a:off x="3348118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Clear lakes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D82B70-46B9-4E32-8BC7-CB26AC41B446}"/>
              </a:ext>
            </a:extLst>
          </p:cNvPr>
          <p:cNvCxnSpPr>
            <a:cxnSpLocks/>
          </p:cNvCxnSpPr>
          <p:nvPr/>
        </p:nvCxnSpPr>
        <p:spPr>
          <a:xfrm flipV="1">
            <a:off x="553159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613BD2-8990-4B5D-BFE6-59CBC79554D4}"/>
              </a:ext>
            </a:extLst>
          </p:cNvPr>
          <p:cNvCxnSpPr>
            <a:cxnSpLocks/>
          </p:cNvCxnSpPr>
          <p:nvPr/>
        </p:nvCxnSpPr>
        <p:spPr>
          <a:xfrm>
            <a:off x="5531597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B4EC90-6D47-4F0F-83D9-F4944BA4C0F8}"/>
              </a:ext>
            </a:extLst>
          </p:cNvPr>
          <p:cNvSpPr txBox="1"/>
          <p:nvPr/>
        </p:nvSpPr>
        <p:spPr>
          <a:xfrm>
            <a:off x="5531597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productivity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DD55E-12E1-47A0-A377-1F39B1A3C9F3}"/>
              </a:ext>
            </a:extLst>
          </p:cNvPr>
          <p:cNvSpPr txBox="1"/>
          <p:nvPr/>
        </p:nvSpPr>
        <p:spPr>
          <a:xfrm rot="16200000">
            <a:off x="4446894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07349-A0B9-48F7-BD48-45EF1E69F25E}"/>
              </a:ext>
            </a:extLst>
          </p:cNvPr>
          <p:cNvSpPr txBox="1"/>
          <p:nvPr/>
        </p:nvSpPr>
        <p:spPr>
          <a:xfrm>
            <a:off x="5545671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 Brown lakes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80CC9C-511E-4614-9132-C0F8AA9C2B8B}"/>
              </a:ext>
            </a:extLst>
          </p:cNvPr>
          <p:cNvCxnSpPr>
            <a:cxnSpLocks/>
          </p:cNvCxnSpPr>
          <p:nvPr/>
        </p:nvCxnSpPr>
        <p:spPr>
          <a:xfrm flipV="1">
            <a:off x="7686929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715039-B9F2-46ED-AA58-7F608CDE6668}"/>
              </a:ext>
            </a:extLst>
          </p:cNvPr>
          <p:cNvCxnSpPr>
            <a:cxnSpLocks/>
          </p:cNvCxnSpPr>
          <p:nvPr/>
        </p:nvCxnSpPr>
        <p:spPr>
          <a:xfrm>
            <a:off x="7686929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8763F9-2FD2-4290-BDB1-98818FC6BEFB}"/>
              </a:ext>
            </a:extLst>
          </p:cNvPr>
          <p:cNvSpPr txBox="1"/>
          <p:nvPr/>
        </p:nvSpPr>
        <p:spPr>
          <a:xfrm>
            <a:off x="7686929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Primary productivity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80859-1607-4A9F-9EE4-E6487238676F}"/>
              </a:ext>
            </a:extLst>
          </p:cNvPr>
          <p:cNvSpPr txBox="1"/>
          <p:nvPr/>
        </p:nvSpPr>
        <p:spPr>
          <a:xfrm rot="16200000">
            <a:off x="6602226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EBE4F-1E40-4427-9E6F-B416028C0283}"/>
              </a:ext>
            </a:extLst>
          </p:cNvPr>
          <p:cNvSpPr txBox="1"/>
          <p:nvPr/>
        </p:nvSpPr>
        <p:spPr>
          <a:xfrm>
            <a:off x="7701003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D) Green lakes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4A2B8D-C9D4-4A96-A5D0-310F123A95E1}"/>
              </a:ext>
            </a:extLst>
          </p:cNvPr>
          <p:cNvCxnSpPr>
            <a:cxnSpLocks/>
          </p:cNvCxnSpPr>
          <p:nvPr/>
        </p:nvCxnSpPr>
        <p:spPr>
          <a:xfrm flipV="1">
            <a:off x="3554100" y="3021615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FF73F-0CE3-4243-883E-A8CD1E3D12B8}"/>
              </a:ext>
            </a:extLst>
          </p:cNvPr>
          <p:cNvCxnSpPr>
            <a:cxnSpLocks/>
          </p:cNvCxnSpPr>
          <p:nvPr/>
        </p:nvCxnSpPr>
        <p:spPr>
          <a:xfrm flipV="1">
            <a:off x="3591925" y="3273979"/>
            <a:ext cx="1280814" cy="6295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CCA538-FA89-4BD1-B347-7E1827A25876}"/>
              </a:ext>
            </a:extLst>
          </p:cNvPr>
          <p:cNvCxnSpPr>
            <a:cxnSpLocks/>
          </p:cNvCxnSpPr>
          <p:nvPr/>
        </p:nvCxnSpPr>
        <p:spPr>
          <a:xfrm flipV="1">
            <a:off x="3634129" y="3513135"/>
            <a:ext cx="1280814" cy="6295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368297-0F2E-439F-974C-82D6E027EB58}"/>
              </a:ext>
            </a:extLst>
          </p:cNvPr>
          <p:cNvCxnSpPr>
            <a:cxnSpLocks/>
          </p:cNvCxnSpPr>
          <p:nvPr/>
        </p:nvCxnSpPr>
        <p:spPr>
          <a:xfrm>
            <a:off x="5681636" y="3322313"/>
            <a:ext cx="15715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4581A4-3A1C-47C3-97EF-7160C0393BEA}"/>
              </a:ext>
            </a:extLst>
          </p:cNvPr>
          <p:cNvCxnSpPr>
            <a:cxnSpLocks/>
          </p:cNvCxnSpPr>
          <p:nvPr/>
        </p:nvCxnSpPr>
        <p:spPr>
          <a:xfrm>
            <a:off x="5679288" y="3559121"/>
            <a:ext cx="15715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B89EE1-9793-437A-8876-8E20D859F2D0}"/>
              </a:ext>
            </a:extLst>
          </p:cNvPr>
          <p:cNvCxnSpPr>
            <a:cxnSpLocks/>
          </p:cNvCxnSpPr>
          <p:nvPr/>
        </p:nvCxnSpPr>
        <p:spPr>
          <a:xfrm>
            <a:off x="5693358" y="3770138"/>
            <a:ext cx="157152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8FF82C-5E24-4175-9FD6-0523EE99B55F}"/>
              </a:ext>
            </a:extLst>
          </p:cNvPr>
          <p:cNvCxnSpPr>
            <a:cxnSpLocks/>
          </p:cNvCxnSpPr>
          <p:nvPr/>
        </p:nvCxnSpPr>
        <p:spPr>
          <a:xfrm flipV="1">
            <a:off x="7954945" y="2961197"/>
            <a:ext cx="1354911" cy="237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7B04B8-4EC9-4F28-8FED-2BB5D4C425D9}"/>
              </a:ext>
            </a:extLst>
          </p:cNvPr>
          <p:cNvSpPr txBox="1"/>
          <p:nvPr/>
        </p:nvSpPr>
        <p:spPr>
          <a:xfrm>
            <a:off x="3410619" y="2592175"/>
            <a:ext cx="170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Smoke-exposed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7B305C-2C50-4E3D-B8B7-31DBE099B8BB}"/>
              </a:ext>
            </a:extLst>
          </p:cNvPr>
          <p:cNvSpPr txBox="1"/>
          <p:nvPr/>
        </p:nvSpPr>
        <p:spPr>
          <a:xfrm>
            <a:off x="469232" y="5067705"/>
            <a:ext cx="8650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nutrient-productivity relationships across A) clear (unproductive), B) brown (unproductive) and C) green (productive) lakes across lakes with burned watersheds, smoke-exposed, unburned watersheds and the control group. In less productive lakes (A-B), differences in nutrient concentrations among groups are greater. In more productive lakes, slopes are gentler due to high pre-fire nutrient concentrations.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1F563A-61C1-4448-839D-355755DEE309}"/>
              </a:ext>
            </a:extLst>
          </p:cNvPr>
          <p:cNvCxnSpPr>
            <a:cxnSpLocks/>
          </p:cNvCxnSpPr>
          <p:nvPr/>
        </p:nvCxnSpPr>
        <p:spPr>
          <a:xfrm flipV="1">
            <a:off x="7981209" y="3041766"/>
            <a:ext cx="1354911" cy="23743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66B158-2228-48DE-A916-C1A6DD01AA40}"/>
              </a:ext>
            </a:extLst>
          </p:cNvPr>
          <p:cNvCxnSpPr>
            <a:cxnSpLocks/>
          </p:cNvCxnSpPr>
          <p:nvPr/>
        </p:nvCxnSpPr>
        <p:spPr>
          <a:xfrm flipV="1">
            <a:off x="8007473" y="3136815"/>
            <a:ext cx="1354911" cy="2374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1E6B8F-325B-4130-8509-2949B96B18D1}"/>
              </a:ext>
            </a:extLst>
          </p:cNvPr>
          <p:cNvCxnSpPr>
            <a:cxnSpLocks/>
          </p:cNvCxnSpPr>
          <p:nvPr/>
        </p:nvCxnSpPr>
        <p:spPr>
          <a:xfrm flipV="1">
            <a:off x="1068789" y="2538357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B991B4-DEF9-4F20-9FF5-BA08B1531106}"/>
              </a:ext>
            </a:extLst>
          </p:cNvPr>
          <p:cNvCxnSpPr>
            <a:cxnSpLocks/>
          </p:cNvCxnSpPr>
          <p:nvPr/>
        </p:nvCxnSpPr>
        <p:spPr>
          <a:xfrm>
            <a:off x="1068789" y="4335505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F51A89-ABEB-4765-9EC7-344FECA7942A}"/>
              </a:ext>
            </a:extLst>
          </p:cNvPr>
          <p:cNvSpPr txBox="1"/>
          <p:nvPr/>
        </p:nvSpPr>
        <p:spPr>
          <a:xfrm>
            <a:off x="912372" y="4335505"/>
            <a:ext cx="2240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Proportion burned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Proportion high severity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Smoke exposure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EEC35A-2300-4C56-86AA-59F66E3A84AF}"/>
              </a:ext>
            </a:extLst>
          </p:cNvPr>
          <p:cNvSpPr txBox="1"/>
          <p:nvPr/>
        </p:nvSpPr>
        <p:spPr>
          <a:xfrm rot="16200000">
            <a:off x="-27820" y="3190708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21242C-A315-4930-B950-0C77A66BDF2E}"/>
              </a:ext>
            </a:extLst>
          </p:cNvPr>
          <p:cNvCxnSpPr>
            <a:cxnSpLocks/>
          </p:cNvCxnSpPr>
          <p:nvPr/>
        </p:nvCxnSpPr>
        <p:spPr>
          <a:xfrm flipV="1">
            <a:off x="1345123" y="3159932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B8E354-2E43-418B-82D1-B4371C24EFAD}"/>
              </a:ext>
            </a:extLst>
          </p:cNvPr>
          <p:cNvCxnSpPr>
            <a:cxnSpLocks/>
          </p:cNvCxnSpPr>
          <p:nvPr/>
        </p:nvCxnSpPr>
        <p:spPr>
          <a:xfrm flipV="1">
            <a:off x="1345123" y="3604301"/>
            <a:ext cx="1531204" cy="19410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FB93498-3C15-48D8-B157-BCF979C904A6}"/>
              </a:ext>
            </a:extLst>
          </p:cNvPr>
          <p:cNvSpPr txBox="1"/>
          <p:nvPr/>
        </p:nvSpPr>
        <p:spPr>
          <a:xfrm>
            <a:off x="1553236" y="3789462"/>
            <a:ext cx="159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Smoke-exposed,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unburned watershed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47DC0E-4D4D-4CC8-8307-10FFFCDAB082}"/>
              </a:ext>
            </a:extLst>
          </p:cNvPr>
          <p:cNvSpPr txBox="1"/>
          <p:nvPr/>
        </p:nvSpPr>
        <p:spPr>
          <a:xfrm>
            <a:off x="1136773" y="3010926"/>
            <a:ext cx="1739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46983-BAAD-453E-989E-D5587A365AA3}"/>
              </a:ext>
            </a:extLst>
          </p:cNvPr>
          <p:cNvSpPr txBox="1"/>
          <p:nvPr/>
        </p:nvSpPr>
        <p:spPr>
          <a:xfrm>
            <a:off x="996780" y="2244617"/>
            <a:ext cx="2229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Disturbance gradient</a:t>
            </a:r>
          </a:p>
        </p:txBody>
      </p:sp>
    </p:spTree>
    <p:extLst>
      <p:ext uri="{BB962C8B-B14F-4D97-AF65-F5344CB8AC3E}">
        <p14:creationId xmlns:p14="http://schemas.microsoft.com/office/powerpoint/2010/main" val="21323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2A9736-C295-4AA0-A2D8-97D7C1551FE8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E19AB-2EB7-4CD2-AADE-A15B9323349A}"/>
              </a:ext>
            </a:extLst>
          </p:cNvPr>
          <p:cNvCxnSpPr>
            <a:cxnSpLocks/>
          </p:cNvCxnSpPr>
          <p:nvPr/>
        </p:nvCxnSpPr>
        <p:spPr>
          <a:xfrm>
            <a:off x="1547447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14ECEE-3237-49D2-9288-E52B23236887}"/>
              </a:ext>
            </a:extLst>
          </p:cNvPr>
          <p:cNvSpPr txBox="1"/>
          <p:nvPr/>
        </p:nvSpPr>
        <p:spPr>
          <a:xfrm>
            <a:off x="1547447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B02C6-720F-441C-9582-63F87752BAA3}"/>
              </a:ext>
            </a:extLst>
          </p:cNvPr>
          <p:cNvSpPr txBox="1"/>
          <p:nvPr/>
        </p:nvSpPr>
        <p:spPr>
          <a:xfrm rot="16200000">
            <a:off x="462744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TP, DOC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EA8A6-0C13-41BC-87CD-DDE32803D574}"/>
              </a:ext>
            </a:extLst>
          </p:cNvPr>
          <p:cNvSpPr txBox="1"/>
          <p:nvPr/>
        </p:nvSpPr>
        <p:spPr>
          <a:xfrm>
            <a:off x="1561521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Isolated/HW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8C1C4-4634-43F2-A307-EAABE0DF99D4}"/>
              </a:ext>
            </a:extLst>
          </p:cNvPr>
          <p:cNvCxnSpPr>
            <a:cxnSpLocks/>
          </p:cNvCxnSpPr>
          <p:nvPr/>
        </p:nvCxnSpPr>
        <p:spPr>
          <a:xfrm flipV="1">
            <a:off x="3745000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0420D9-D8DB-43BE-B123-B4FA78304B86}"/>
              </a:ext>
            </a:extLst>
          </p:cNvPr>
          <p:cNvCxnSpPr>
            <a:cxnSpLocks/>
          </p:cNvCxnSpPr>
          <p:nvPr/>
        </p:nvCxnSpPr>
        <p:spPr>
          <a:xfrm>
            <a:off x="3745000" y="4343400"/>
            <a:ext cx="18334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579392-EAFD-4D2B-8D03-D114E006E560}"/>
              </a:ext>
            </a:extLst>
          </p:cNvPr>
          <p:cNvSpPr txBox="1"/>
          <p:nvPr/>
        </p:nvSpPr>
        <p:spPr>
          <a:xfrm>
            <a:off x="3745000" y="4343400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7DA4-DFBC-4F52-8141-3AD4EAB6DE54}"/>
              </a:ext>
            </a:extLst>
          </p:cNvPr>
          <p:cNvSpPr txBox="1"/>
          <p:nvPr/>
        </p:nvSpPr>
        <p:spPr>
          <a:xfrm rot="16200000">
            <a:off x="2660297" y="330910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TN, TSS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ADE70-A248-4B2B-80A6-6B3CD4A22DA9}"/>
              </a:ext>
            </a:extLst>
          </p:cNvPr>
          <p:cNvSpPr txBox="1"/>
          <p:nvPr/>
        </p:nvSpPr>
        <p:spPr>
          <a:xfrm>
            <a:off x="3759074" y="2238474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Drainage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D60CD-CDB3-4CBC-AA5B-08A287430975}"/>
              </a:ext>
            </a:extLst>
          </p:cNvPr>
          <p:cNvCxnSpPr>
            <a:cxnSpLocks/>
          </p:cNvCxnSpPr>
          <p:nvPr/>
        </p:nvCxnSpPr>
        <p:spPr>
          <a:xfrm flipV="1">
            <a:off x="1767503" y="3021615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270897-B37F-41F5-8FED-999FF0A01390}"/>
              </a:ext>
            </a:extLst>
          </p:cNvPr>
          <p:cNvCxnSpPr>
            <a:cxnSpLocks/>
          </p:cNvCxnSpPr>
          <p:nvPr/>
        </p:nvCxnSpPr>
        <p:spPr>
          <a:xfrm flipV="1">
            <a:off x="1805328" y="3273979"/>
            <a:ext cx="1280814" cy="6295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2F7F6C-D9D3-47F8-83ED-866C95492046}"/>
              </a:ext>
            </a:extLst>
          </p:cNvPr>
          <p:cNvCxnSpPr>
            <a:cxnSpLocks/>
          </p:cNvCxnSpPr>
          <p:nvPr/>
        </p:nvCxnSpPr>
        <p:spPr>
          <a:xfrm flipV="1">
            <a:off x="1847532" y="3513135"/>
            <a:ext cx="1280814" cy="6295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67A54A-493F-456E-AC30-27551E5D8A17}"/>
              </a:ext>
            </a:extLst>
          </p:cNvPr>
          <p:cNvSpPr txBox="1"/>
          <p:nvPr/>
        </p:nvSpPr>
        <p:spPr>
          <a:xfrm>
            <a:off x="1547447" y="2550003"/>
            <a:ext cx="144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Smoke-exposed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2812E-85B6-43B8-8EA1-64D063B32B1B}"/>
              </a:ext>
            </a:extLst>
          </p:cNvPr>
          <p:cNvSpPr txBox="1"/>
          <p:nvPr/>
        </p:nvSpPr>
        <p:spPr>
          <a:xfrm>
            <a:off x="469232" y="4884821"/>
            <a:ext cx="865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water quality-disturbance relationships across A) isolated/headwater (HW) lakes and B) drainage lakes across lakes with burned watersheds, smoke-exposed, unburned watersheds and the control group.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C98D0F-C88A-4E3D-B714-D296446A6D9D}"/>
              </a:ext>
            </a:extLst>
          </p:cNvPr>
          <p:cNvCxnSpPr>
            <a:cxnSpLocks/>
          </p:cNvCxnSpPr>
          <p:nvPr/>
        </p:nvCxnSpPr>
        <p:spPr>
          <a:xfrm flipV="1">
            <a:off x="3979413" y="2914574"/>
            <a:ext cx="1280814" cy="6295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53647C-6ED3-4195-A7E0-7264DDCBC47E}"/>
              </a:ext>
            </a:extLst>
          </p:cNvPr>
          <p:cNvCxnSpPr>
            <a:cxnSpLocks/>
          </p:cNvCxnSpPr>
          <p:nvPr/>
        </p:nvCxnSpPr>
        <p:spPr>
          <a:xfrm flipV="1">
            <a:off x="4017238" y="3166938"/>
            <a:ext cx="1280814" cy="6295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B5CD7C-2729-4AD6-89C8-BD05F72C51D2}"/>
              </a:ext>
            </a:extLst>
          </p:cNvPr>
          <p:cNvCxnSpPr>
            <a:cxnSpLocks/>
          </p:cNvCxnSpPr>
          <p:nvPr/>
        </p:nvCxnSpPr>
        <p:spPr>
          <a:xfrm flipV="1">
            <a:off x="4059442" y="3406094"/>
            <a:ext cx="1280814" cy="6295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F2051B1-56F4-4204-833E-74EF103A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20" y="1225296"/>
            <a:ext cx="3510150" cy="24505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D62A30-0A75-4CB4-9027-4901B0C8D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25296"/>
            <a:ext cx="3485744" cy="24505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4A9BA3-2873-484F-A702-D717DE55A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8" y="1225296"/>
            <a:ext cx="3510150" cy="2450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C776E-D3B3-40C2-9ADF-8E327DA574AF}"/>
              </a:ext>
            </a:extLst>
          </p:cNvPr>
          <p:cNvSpPr txBox="1"/>
          <p:nvPr/>
        </p:nvSpPr>
        <p:spPr>
          <a:xfrm>
            <a:off x="708211" y="918483"/>
            <a:ext cx="327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4069E-CD7F-4DA5-B43E-A3F22AA14BAB}"/>
              </a:ext>
            </a:extLst>
          </p:cNvPr>
          <p:cNvSpPr txBox="1"/>
          <p:nvPr/>
        </p:nvSpPr>
        <p:spPr>
          <a:xfrm>
            <a:off x="4193955" y="918482"/>
            <a:ext cx="327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Water clarity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1A6E0-48E2-469F-927D-C43944FF3D82}"/>
              </a:ext>
            </a:extLst>
          </p:cNvPr>
          <p:cNvSpPr txBox="1"/>
          <p:nvPr/>
        </p:nvSpPr>
        <p:spPr>
          <a:xfrm>
            <a:off x="7679699" y="918482"/>
            <a:ext cx="327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 Algal biomass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DCB10-EB62-4AF4-A6B7-64B554748CA4}"/>
              </a:ext>
            </a:extLst>
          </p:cNvPr>
          <p:cNvSpPr txBox="1"/>
          <p:nvPr/>
        </p:nvSpPr>
        <p:spPr>
          <a:xfrm>
            <a:off x="708211" y="3470832"/>
            <a:ext cx="31744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 disturbance gradient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29C8-E6F8-4195-B25D-F59FEF046AAC}"/>
              </a:ext>
            </a:extLst>
          </p:cNvPr>
          <p:cNvSpPr txBox="1"/>
          <p:nvPr/>
        </p:nvSpPr>
        <p:spPr>
          <a:xfrm>
            <a:off x="4238503" y="3474914"/>
            <a:ext cx="31744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 disturbance gradient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64535-01EF-42B1-8DC8-DED685D3DF9D}"/>
              </a:ext>
            </a:extLst>
          </p:cNvPr>
          <p:cNvSpPr txBox="1"/>
          <p:nvPr/>
        </p:nvSpPr>
        <p:spPr>
          <a:xfrm>
            <a:off x="7724247" y="3470832"/>
            <a:ext cx="317447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Fire disturbance gradient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89D68-4EAC-4C4E-B452-84954CE749F9}"/>
              </a:ext>
            </a:extLst>
          </p:cNvPr>
          <p:cNvSpPr txBox="1"/>
          <p:nvPr/>
        </p:nvSpPr>
        <p:spPr>
          <a:xfrm rot="16200000">
            <a:off x="6604175" y="2224074"/>
            <a:ext cx="19382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Algal biomass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984ACE-2802-4DF8-A3AD-0777E2F3747D}"/>
              </a:ext>
            </a:extLst>
          </p:cNvPr>
          <p:cNvSpPr txBox="1"/>
          <p:nvPr/>
        </p:nvSpPr>
        <p:spPr>
          <a:xfrm rot="16200000">
            <a:off x="3410144" y="2234868"/>
            <a:ext cx="13389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Water clarity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1750C5-8C71-40B0-AE72-99483C4915E6}"/>
              </a:ext>
            </a:extLst>
          </p:cNvPr>
          <p:cNvSpPr txBox="1"/>
          <p:nvPr/>
        </p:nvSpPr>
        <p:spPr>
          <a:xfrm rot="16200000">
            <a:off x="-512932" y="2217740"/>
            <a:ext cx="224457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Nutrients, sediments, DOC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30937-7905-41AC-9E19-95FF09A41875}"/>
              </a:ext>
            </a:extLst>
          </p:cNvPr>
          <p:cNvSpPr txBox="1"/>
          <p:nvPr/>
        </p:nvSpPr>
        <p:spPr>
          <a:xfrm>
            <a:off x="778541" y="1262922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</p:spTree>
    <p:extLst>
      <p:ext uri="{BB962C8B-B14F-4D97-AF65-F5344CB8AC3E}">
        <p14:creationId xmlns:p14="http://schemas.microsoft.com/office/powerpoint/2010/main" val="28987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EF3-8C35-4619-B6CD-32A9AF4C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A49E-3228-4B07-BE8E-295AD00A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527B305C-2C50-4E3D-B8B7-31DBE099B8BB}"/>
              </a:ext>
            </a:extLst>
          </p:cNvPr>
          <p:cNvSpPr txBox="1"/>
          <p:nvPr/>
        </p:nvSpPr>
        <p:spPr>
          <a:xfrm>
            <a:off x="469232" y="4884821"/>
            <a:ext cx="1102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2. Hypothesized relationships between watershed disturbance (proportion watershed burned or burned at high severity (&gt; 70% canopy mortality)) and A) water chemistry, B) water clarity and C) primary productivity (PP; measured as chlorophyll-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 Orange dashed lines represent disturbance response thresholds, below which lake responses to disturbance are negligible. In C, the black dashed line represents a disturbance threshold beyond which PP no longer increases due to higher concentrations of DOC or sediments.  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4DDE15-E8AE-4115-90D0-0C87F6970A10}"/>
              </a:ext>
            </a:extLst>
          </p:cNvPr>
          <p:cNvCxnSpPr>
            <a:cxnSpLocks/>
          </p:cNvCxnSpPr>
          <p:nvPr/>
        </p:nvCxnSpPr>
        <p:spPr>
          <a:xfrm flipH="1" flipV="1">
            <a:off x="4412252" y="1631289"/>
            <a:ext cx="1" cy="26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5477D7-DAB7-4243-90D6-597FE706BF44}"/>
              </a:ext>
            </a:extLst>
          </p:cNvPr>
          <p:cNvCxnSpPr>
            <a:cxnSpLocks/>
          </p:cNvCxnSpPr>
          <p:nvPr/>
        </p:nvCxnSpPr>
        <p:spPr>
          <a:xfrm>
            <a:off x="4412253" y="4315264"/>
            <a:ext cx="3040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35D2AF-3DFC-4EAC-8D07-D52019C2233D}"/>
              </a:ext>
            </a:extLst>
          </p:cNvPr>
          <p:cNvSpPr txBox="1"/>
          <p:nvPr/>
        </p:nvSpPr>
        <p:spPr>
          <a:xfrm>
            <a:off x="4412252" y="4331486"/>
            <a:ext cx="29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5C127A-D444-4D2A-9AB5-7297A3A8973C}"/>
              </a:ext>
            </a:extLst>
          </p:cNvPr>
          <p:cNvSpPr txBox="1"/>
          <p:nvPr/>
        </p:nvSpPr>
        <p:spPr>
          <a:xfrm>
            <a:off x="3149686" y="2159183"/>
            <a:ext cx="18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clarity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51ACD4-8B31-4C2C-8AD3-5536A521866F}"/>
              </a:ext>
            </a:extLst>
          </p:cNvPr>
          <p:cNvCxnSpPr>
            <a:cxnSpLocks/>
          </p:cNvCxnSpPr>
          <p:nvPr/>
        </p:nvCxnSpPr>
        <p:spPr>
          <a:xfrm>
            <a:off x="4827491" y="2671296"/>
            <a:ext cx="2433464" cy="985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C2325B77-5F07-4923-AAB7-6CAD3490E73C}"/>
              </a:ext>
            </a:extLst>
          </p:cNvPr>
          <p:cNvSpPr/>
          <p:nvPr/>
        </p:nvSpPr>
        <p:spPr>
          <a:xfrm>
            <a:off x="7249002" y="326928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E799FF9C-7281-42BF-9BFF-2E8AA7B0724D}"/>
              </a:ext>
            </a:extLst>
          </p:cNvPr>
          <p:cNvSpPr/>
          <p:nvPr/>
        </p:nvSpPr>
        <p:spPr>
          <a:xfrm>
            <a:off x="4833787" y="34502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CE6E93FD-DA01-4E79-88B4-E3B597BA1F9F}"/>
              </a:ext>
            </a:extLst>
          </p:cNvPr>
          <p:cNvSpPr/>
          <p:nvPr/>
        </p:nvSpPr>
        <p:spPr>
          <a:xfrm>
            <a:off x="5326649" y="313735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FE6B6A86-0BC7-4EE3-9F2E-4CAAF8C751AC}"/>
              </a:ext>
            </a:extLst>
          </p:cNvPr>
          <p:cNvSpPr/>
          <p:nvPr/>
        </p:nvSpPr>
        <p:spPr>
          <a:xfrm>
            <a:off x="5869859" y="357408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CDFC2365-E2B7-4893-A6F8-121E33472B21}"/>
              </a:ext>
            </a:extLst>
          </p:cNvPr>
          <p:cNvSpPr/>
          <p:nvPr/>
        </p:nvSpPr>
        <p:spPr>
          <a:xfrm>
            <a:off x="6377105" y="36036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0C8EC92D-600F-4709-9E20-41E77D7E5970}"/>
              </a:ext>
            </a:extLst>
          </p:cNvPr>
          <p:cNvSpPr/>
          <p:nvPr/>
        </p:nvSpPr>
        <p:spPr>
          <a:xfrm>
            <a:off x="6174659" y="308731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753C3293-8A68-41C3-8753-385BE0DDDDB2}"/>
              </a:ext>
            </a:extLst>
          </p:cNvPr>
          <p:cNvSpPr/>
          <p:nvPr/>
        </p:nvSpPr>
        <p:spPr>
          <a:xfrm>
            <a:off x="6174659" y="337391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E3516C6B-263D-41D7-A618-EBBD2A8F0AED}"/>
              </a:ext>
            </a:extLst>
          </p:cNvPr>
          <p:cNvSpPr/>
          <p:nvPr/>
        </p:nvSpPr>
        <p:spPr>
          <a:xfrm>
            <a:off x="5599177" y="330340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5DD56911-73AC-4858-9753-963A60E21F3A}"/>
              </a:ext>
            </a:extLst>
          </p:cNvPr>
          <p:cNvSpPr/>
          <p:nvPr/>
        </p:nvSpPr>
        <p:spPr>
          <a:xfrm>
            <a:off x="5885779" y="297585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A421E355-0305-43D3-B03D-246EC9EA441E}"/>
              </a:ext>
            </a:extLst>
          </p:cNvPr>
          <p:cNvSpPr/>
          <p:nvPr/>
        </p:nvSpPr>
        <p:spPr>
          <a:xfrm>
            <a:off x="4793959" y="289397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E178B57E-7544-4657-8AF9-BBAF8BD0BA2F}"/>
              </a:ext>
            </a:extLst>
          </p:cNvPr>
          <p:cNvSpPr/>
          <p:nvPr/>
        </p:nvSpPr>
        <p:spPr>
          <a:xfrm>
            <a:off x="4998675" y="316692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49BBAC2D-5C8C-40EC-8AE9-CF52CBBA5985}"/>
              </a:ext>
            </a:extLst>
          </p:cNvPr>
          <p:cNvSpPr/>
          <p:nvPr/>
        </p:nvSpPr>
        <p:spPr>
          <a:xfrm>
            <a:off x="5681062" y="270290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8474CF22-2A37-4083-BCAA-F1F075BC8843}"/>
              </a:ext>
            </a:extLst>
          </p:cNvPr>
          <p:cNvSpPr/>
          <p:nvPr/>
        </p:nvSpPr>
        <p:spPr>
          <a:xfrm>
            <a:off x="4749653" y="220301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9EA010C7-6201-4BE9-B9D7-848CA7B800B0}"/>
              </a:ext>
            </a:extLst>
          </p:cNvPr>
          <p:cNvSpPr/>
          <p:nvPr/>
        </p:nvSpPr>
        <p:spPr>
          <a:xfrm>
            <a:off x="6718299" y="360365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8EEDF597-3ED5-4ADE-B02A-469E8C7E761E}"/>
              </a:ext>
            </a:extLst>
          </p:cNvPr>
          <p:cNvSpPr/>
          <p:nvPr/>
        </p:nvSpPr>
        <p:spPr>
          <a:xfrm>
            <a:off x="6950309" y="379472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D3CAE282-7742-46E1-816E-BBBEF1B68A1B}"/>
              </a:ext>
            </a:extLst>
          </p:cNvPr>
          <p:cNvSpPr/>
          <p:nvPr/>
        </p:nvSpPr>
        <p:spPr>
          <a:xfrm>
            <a:off x="6813832" y="293491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769A41A7-A9A1-4964-8D03-34CF3D149093}"/>
              </a:ext>
            </a:extLst>
          </p:cNvPr>
          <p:cNvSpPr/>
          <p:nvPr/>
        </p:nvSpPr>
        <p:spPr>
          <a:xfrm>
            <a:off x="6895719" y="326246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B4234D3B-62A1-4C51-91C2-50058B54E85F}"/>
              </a:ext>
            </a:extLst>
          </p:cNvPr>
          <p:cNvSpPr/>
          <p:nvPr/>
        </p:nvSpPr>
        <p:spPr>
          <a:xfrm>
            <a:off x="4507353" y="237536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2C0D15A1-5F32-484F-968F-F8195400844F}"/>
              </a:ext>
            </a:extLst>
          </p:cNvPr>
          <p:cNvSpPr/>
          <p:nvPr/>
        </p:nvSpPr>
        <p:spPr>
          <a:xfrm>
            <a:off x="4559170" y="32667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03E08960-14A4-4B2E-ADF2-99FE47F96DE6}"/>
              </a:ext>
            </a:extLst>
          </p:cNvPr>
          <p:cNvSpPr/>
          <p:nvPr/>
        </p:nvSpPr>
        <p:spPr>
          <a:xfrm>
            <a:off x="5241561" y="255706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57B65714-E855-4382-BC5C-EAA1950E9345}"/>
              </a:ext>
            </a:extLst>
          </p:cNvPr>
          <p:cNvSpPr/>
          <p:nvPr/>
        </p:nvSpPr>
        <p:spPr>
          <a:xfrm>
            <a:off x="4535808" y="34934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8E62348-B80B-4F52-988F-789B65442DCB}"/>
              </a:ext>
            </a:extLst>
          </p:cNvPr>
          <p:cNvSpPr/>
          <p:nvPr/>
        </p:nvSpPr>
        <p:spPr>
          <a:xfrm>
            <a:off x="4508510" y="278379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2E2F27B7-B0B7-4CEE-B2D7-D3920D07C013}"/>
              </a:ext>
            </a:extLst>
          </p:cNvPr>
          <p:cNvSpPr/>
          <p:nvPr/>
        </p:nvSpPr>
        <p:spPr>
          <a:xfrm>
            <a:off x="4508509" y="208775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6F3D48A4-9E9E-42EB-95E2-150BA0BEAEE1}"/>
              </a:ext>
            </a:extLst>
          </p:cNvPr>
          <p:cNvSpPr/>
          <p:nvPr/>
        </p:nvSpPr>
        <p:spPr>
          <a:xfrm>
            <a:off x="4672288" y="362995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0527D030-EC20-4B98-A768-315A7139FA17}"/>
              </a:ext>
            </a:extLst>
          </p:cNvPr>
          <p:cNvSpPr/>
          <p:nvPr/>
        </p:nvSpPr>
        <p:spPr>
          <a:xfrm>
            <a:off x="6501088" y="30021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E8D52F1-AA23-4ADB-BDEC-72AC8D06B418}"/>
              </a:ext>
            </a:extLst>
          </p:cNvPr>
          <p:cNvCxnSpPr/>
          <p:nvPr/>
        </p:nvCxnSpPr>
        <p:spPr>
          <a:xfrm>
            <a:off x="4718008" y="1494809"/>
            <a:ext cx="0" cy="285408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B162CE57-FC07-4CD9-967E-705F9CCA8386}"/>
              </a:ext>
            </a:extLst>
          </p:cNvPr>
          <p:cNvSpPr/>
          <p:nvPr/>
        </p:nvSpPr>
        <p:spPr>
          <a:xfrm>
            <a:off x="4535811" y="301580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86B88398-6D35-4980-9B50-AE5157E1F5BB}"/>
              </a:ext>
            </a:extLst>
          </p:cNvPr>
          <p:cNvSpPr/>
          <p:nvPr/>
        </p:nvSpPr>
        <p:spPr>
          <a:xfrm>
            <a:off x="4726880" y="249718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70F9F3B-B17C-4F22-B50B-D16222C3FD68}"/>
              </a:ext>
            </a:extLst>
          </p:cNvPr>
          <p:cNvCxnSpPr>
            <a:cxnSpLocks/>
          </p:cNvCxnSpPr>
          <p:nvPr/>
        </p:nvCxnSpPr>
        <p:spPr>
          <a:xfrm flipH="1" flipV="1">
            <a:off x="1011724" y="1648697"/>
            <a:ext cx="1" cy="26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1E68C0-15DE-4A88-8EBE-1F8A479CC8C3}"/>
              </a:ext>
            </a:extLst>
          </p:cNvPr>
          <p:cNvCxnSpPr>
            <a:cxnSpLocks/>
          </p:cNvCxnSpPr>
          <p:nvPr/>
        </p:nvCxnSpPr>
        <p:spPr>
          <a:xfrm>
            <a:off x="1011725" y="4332672"/>
            <a:ext cx="3040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9093FDB-F9D4-42D3-B0C2-35A092CF0ECB}"/>
              </a:ext>
            </a:extLst>
          </p:cNvPr>
          <p:cNvSpPr txBox="1"/>
          <p:nvPr/>
        </p:nvSpPr>
        <p:spPr>
          <a:xfrm>
            <a:off x="1011724" y="4348894"/>
            <a:ext cx="29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35289E-070E-4E7D-BA30-B442B71AFA8D}"/>
              </a:ext>
            </a:extLst>
          </p:cNvPr>
          <p:cNvSpPr txBox="1"/>
          <p:nvPr/>
        </p:nvSpPr>
        <p:spPr>
          <a:xfrm>
            <a:off x="-433726" y="2176591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Sediments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137700-2430-46BA-94EE-DCAAF496BC81}"/>
              </a:ext>
            </a:extLst>
          </p:cNvPr>
          <p:cNvCxnSpPr>
            <a:cxnSpLocks/>
          </p:cNvCxnSpPr>
          <p:nvPr/>
        </p:nvCxnSpPr>
        <p:spPr>
          <a:xfrm flipV="1">
            <a:off x="1413964" y="2475511"/>
            <a:ext cx="2268896" cy="799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EDA109A0-B0A4-4660-9D0D-9EFE7E92D30A}"/>
              </a:ext>
            </a:extLst>
          </p:cNvPr>
          <p:cNvSpPr/>
          <p:nvPr/>
        </p:nvSpPr>
        <p:spPr>
          <a:xfrm>
            <a:off x="3384449" y="214028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8572EE3-78F6-42AC-AAE3-69CFFF5874D5}"/>
              </a:ext>
            </a:extLst>
          </p:cNvPr>
          <p:cNvSpPr/>
          <p:nvPr/>
        </p:nvSpPr>
        <p:spPr>
          <a:xfrm>
            <a:off x="1433259" y="346766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B7992BD5-AB04-46E6-ACD2-D4A00AB1AA36}"/>
              </a:ext>
            </a:extLst>
          </p:cNvPr>
          <p:cNvSpPr/>
          <p:nvPr/>
        </p:nvSpPr>
        <p:spPr>
          <a:xfrm>
            <a:off x="1926121" y="315476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29B7716A-988D-4B6D-BA5B-0B3F498DB3BC}"/>
              </a:ext>
            </a:extLst>
          </p:cNvPr>
          <p:cNvSpPr/>
          <p:nvPr/>
        </p:nvSpPr>
        <p:spPr>
          <a:xfrm>
            <a:off x="2469331" y="337313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C1DAE004-413A-48C3-BE4E-649AD3AD5D2D}"/>
              </a:ext>
            </a:extLst>
          </p:cNvPr>
          <p:cNvSpPr/>
          <p:nvPr/>
        </p:nvSpPr>
        <p:spPr>
          <a:xfrm>
            <a:off x="2894689" y="291137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967ED724-04FE-4A14-8F36-432FF703B097}"/>
              </a:ext>
            </a:extLst>
          </p:cNvPr>
          <p:cNvSpPr/>
          <p:nvPr/>
        </p:nvSpPr>
        <p:spPr>
          <a:xfrm>
            <a:off x="2774131" y="310472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1EE299C6-1C25-418A-9D5B-47606D65FFD9}"/>
              </a:ext>
            </a:extLst>
          </p:cNvPr>
          <p:cNvSpPr/>
          <p:nvPr/>
        </p:nvSpPr>
        <p:spPr>
          <a:xfrm>
            <a:off x="3483819" y="18081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E1BCCF60-16A5-4A02-BC4C-0793D4DED052}"/>
              </a:ext>
            </a:extLst>
          </p:cNvPr>
          <p:cNvSpPr/>
          <p:nvPr/>
        </p:nvSpPr>
        <p:spPr>
          <a:xfrm>
            <a:off x="2198649" y="332081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3077A982-527A-4FED-84E1-2F598ABDF4CC}"/>
              </a:ext>
            </a:extLst>
          </p:cNvPr>
          <p:cNvSpPr/>
          <p:nvPr/>
        </p:nvSpPr>
        <p:spPr>
          <a:xfrm>
            <a:off x="2485251" y="299326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CB192280-5C59-47DC-88B1-4D4522CFCF78}"/>
              </a:ext>
            </a:extLst>
          </p:cNvPr>
          <p:cNvSpPr/>
          <p:nvPr/>
        </p:nvSpPr>
        <p:spPr>
          <a:xfrm>
            <a:off x="1393431" y="291138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6E52BC11-6971-4952-81F7-1C8F987F06DB}"/>
              </a:ext>
            </a:extLst>
          </p:cNvPr>
          <p:cNvSpPr/>
          <p:nvPr/>
        </p:nvSpPr>
        <p:spPr>
          <a:xfrm>
            <a:off x="1598147" y="318433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084E1920-4624-4B54-A0A8-032B47E60AA3}"/>
              </a:ext>
            </a:extLst>
          </p:cNvPr>
          <p:cNvSpPr/>
          <p:nvPr/>
        </p:nvSpPr>
        <p:spPr>
          <a:xfrm>
            <a:off x="2280534" y="272031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9B7C36BD-FEB2-4E76-BD88-D666567BA84C}"/>
              </a:ext>
            </a:extLst>
          </p:cNvPr>
          <p:cNvSpPr/>
          <p:nvPr/>
        </p:nvSpPr>
        <p:spPr>
          <a:xfrm>
            <a:off x="1349125" y="22886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2FA29870-EF3B-44E3-A4E5-E05596515E52}"/>
              </a:ext>
            </a:extLst>
          </p:cNvPr>
          <p:cNvSpPr/>
          <p:nvPr/>
        </p:nvSpPr>
        <p:spPr>
          <a:xfrm>
            <a:off x="3003871" y="242006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A714584A-0F5B-4669-9B66-DA06CB3F9606}"/>
              </a:ext>
            </a:extLst>
          </p:cNvPr>
          <p:cNvSpPr/>
          <p:nvPr/>
        </p:nvSpPr>
        <p:spPr>
          <a:xfrm>
            <a:off x="3577077" y="272030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22280E55-E795-4495-8AF0-32E1D8F8FA90}"/>
              </a:ext>
            </a:extLst>
          </p:cNvPr>
          <p:cNvSpPr/>
          <p:nvPr/>
        </p:nvSpPr>
        <p:spPr>
          <a:xfrm>
            <a:off x="3413304" y="295232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CD520B35-3FCB-4FF0-B43D-A10B370FCF97}"/>
              </a:ext>
            </a:extLst>
          </p:cNvPr>
          <p:cNvSpPr/>
          <p:nvPr/>
        </p:nvSpPr>
        <p:spPr>
          <a:xfrm>
            <a:off x="2621731" y="239276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EFCB5125-31F8-4130-A40A-ED19AF48DB15}"/>
              </a:ext>
            </a:extLst>
          </p:cNvPr>
          <p:cNvSpPr/>
          <p:nvPr/>
        </p:nvSpPr>
        <p:spPr>
          <a:xfrm>
            <a:off x="1106825" y="25292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97E88426-6190-4A97-9037-8B385334D2C9}"/>
              </a:ext>
            </a:extLst>
          </p:cNvPr>
          <p:cNvSpPr/>
          <p:nvPr/>
        </p:nvSpPr>
        <p:spPr>
          <a:xfrm>
            <a:off x="1158642" y="328415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E573B518-A883-431C-89AF-31C91939DA6B}"/>
              </a:ext>
            </a:extLst>
          </p:cNvPr>
          <p:cNvSpPr/>
          <p:nvPr/>
        </p:nvSpPr>
        <p:spPr>
          <a:xfrm>
            <a:off x="1841033" y="257447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C2E6DB3-597F-4FF6-B8B1-587EF390D217}"/>
              </a:ext>
            </a:extLst>
          </p:cNvPr>
          <p:cNvSpPr/>
          <p:nvPr/>
        </p:nvSpPr>
        <p:spPr>
          <a:xfrm>
            <a:off x="1135280" y="351088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EEB5859A-60CB-4D81-ADA9-EF21E4C6EC31}"/>
              </a:ext>
            </a:extLst>
          </p:cNvPr>
          <p:cNvSpPr/>
          <p:nvPr/>
        </p:nvSpPr>
        <p:spPr>
          <a:xfrm>
            <a:off x="1107982" y="280120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6A4517F-2E51-4DEC-A002-1C075A911405}"/>
              </a:ext>
            </a:extLst>
          </p:cNvPr>
          <p:cNvSpPr/>
          <p:nvPr/>
        </p:nvSpPr>
        <p:spPr>
          <a:xfrm>
            <a:off x="1107981" y="217340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290335E4-C6DF-4BD7-B7AD-AD0D4CB3471E}"/>
              </a:ext>
            </a:extLst>
          </p:cNvPr>
          <p:cNvSpPr/>
          <p:nvPr/>
        </p:nvSpPr>
        <p:spPr>
          <a:xfrm>
            <a:off x="1271760" y="36473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8FD79E8A-78C0-46AB-9567-DB800A988295}"/>
              </a:ext>
            </a:extLst>
          </p:cNvPr>
          <p:cNvSpPr/>
          <p:nvPr/>
        </p:nvSpPr>
        <p:spPr>
          <a:xfrm>
            <a:off x="3100560" y="214610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1FDED7E-D9E7-4C92-9439-EFE5EC922EAE}"/>
              </a:ext>
            </a:extLst>
          </p:cNvPr>
          <p:cNvCxnSpPr/>
          <p:nvPr/>
        </p:nvCxnSpPr>
        <p:spPr>
          <a:xfrm>
            <a:off x="1317480" y="1512217"/>
            <a:ext cx="0" cy="285408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B5A12265-33EB-406F-8011-CFBF1510AE4B}"/>
              </a:ext>
            </a:extLst>
          </p:cNvPr>
          <p:cNvSpPr/>
          <p:nvPr/>
        </p:nvSpPr>
        <p:spPr>
          <a:xfrm>
            <a:off x="1421886" y="3797489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17560499-7EAB-4A0B-8A67-37E14C1937B0}"/>
              </a:ext>
            </a:extLst>
          </p:cNvPr>
          <p:cNvSpPr/>
          <p:nvPr/>
        </p:nvSpPr>
        <p:spPr>
          <a:xfrm>
            <a:off x="1121632" y="381113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F0C18A43-226E-4702-94EA-A176E43ABD94}"/>
              </a:ext>
            </a:extLst>
          </p:cNvPr>
          <p:cNvSpPr/>
          <p:nvPr/>
        </p:nvSpPr>
        <p:spPr>
          <a:xfrm>
            <a:off x="1326352" y="251459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7F2B448-DA3D-46F8-9A45-937B069C4765}"/>
              </a:ext>
            </a:extLst>
          </p:cNvPr>
          <p:cNvSpPr/>
          <p:nvPr/>
        </p:nvSpPr>
        <p:spPr>
          <a:xfrm>
            <a:off x="3100560" y="301956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42D634F1-D91F-4F2A-9DF3-7460BBE9E1FA}"/>
              </a:ext>
            </a:extLst>
          </p:cNvPr>
          <p:cNvSpPr/>
          <p:nvPr/>
        </p:nvSpPr>
        <p:spPr>
          <a:xfrm>
            <a:off x="7211893" y="397442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D8EEAC3-71BE-4173-A907-4C03C0D54523}"/>
              </a:ext>
            </a:extLst>
          </p:cNvPr>
          <p:cNvCxnSpPr>
            <a:cxnSpLocks/>
          </p:cNvCxnSpPr>
          <p:nvPr/>
        </p:nvCxnSpPr>
        <p:spPr>
          <a:xfrm flipH="1" flipV="1">
            <a:off x="7785926" y="1638809"/>
            <a:ext cx="1" cy="26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F2EFD88-8B49-46D5-8447-AF40FE8E4BAA}"/>
              </a:ext>
            </a:extLst>
          </p:cNvPr>
          <p:cNvCxnSpPr>
            <a:cxnSpLocks/>
          </p:cNvCxnSpPr>
          <p:nvPr/>
        </p:nvCxnSpPr>
        <p:spPr>
          <a:xfrm>
            <a:off x="7785927" y="4322784"/>
            <a:ext cx="3040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71CC8FA-5D75-44B1-BF82-11A8E493C62F}"/>
              </a:ext>
            </a:extLst>
          </p:cNvPr>
          <p:cNvSpPr txBox="1"/>
          <p:nvPr/>
        </p:nvSpPr>
        <p:spPr>
          <a:xfrm>
            <a:off x="7785926" y="4339006"/>
            <a:ext cx="29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Disturbance gradient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C3088D5-BB7A-47ED-B5CE-07702DF55CB2}"/>
              </a:ext>
            </a:extLst>
          </p:cNvPr>
          <p:cNvSpPr txBox="1"/>
          <p:nvPr/>
        </p:nvSpPr>
        <p:spPr>
          <a:xfrm>
            <a:off x="6635904" y="2166703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937FFA20-2284-4393-BAAB-CB9C1C9C7EE3}"/>
              </a:ext>
            </a:extLst>
          </p:cNvPr>
          <p:cNvSpPr/>
          <p:nvPr/>
        </p:nvSpPr>
        <p:spPr>
          <a:xfrm>
            <a:off x="10158651" y="202121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E48ABC0C-4CEE-4152-B48B-D06A113251E7}"/>
              </a:ext>
            </a:extLst>
          </p:cNvPr>
          <p:cNvSpPr/>
          <p:nvPr/>
        </p:nvSpPr>
        <p:spPr>
          <a:xfrm>
            <a:off x="8207461" y="34577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F3475E92-2DAC-40DF-AC4D-AA06A1A6FF42}"/>
              </a:ext>
            </a:extLst>
          </p:cNvPr>
          <p:cNvSpPr/>
          <p:nvPr/>
        </p:nvSpPr>
        <p:spPr>
          <a:xfrm>
            <a:off x="10624657" y="265355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CE927AAF-2625-46D7-8A92-634F8E8A87A3}"/>
              </a:ext>
            </a:extLst>
          </p:cNvPr>
          <p:cNvSpPr/>
          <p:nvPr/>
        </p:nvSpPr>
        <p:spPr>
          <a:xfrm>
            <a:off x="9270829" y="178009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C17D60DE-6547-4589-95C5-2D489A59A8E0}"/>
              </a:ext>
            </a:extLst>
          </p:cNvPr>
          <p:cNvSpPr/>
          <p:nvPr/>
        </p:nvSpPr>
        <p:spPr>
          <a:xfrm>
            <a:off x="10555997" y="204168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7BE1DEEF-B8A4-4CE8-8F30-0CF43D34A171}"/>
              </a:ext>
            </a:extLst>
          </p:cNvPr>
          <p:cNvSpPr/>
          <p:nvPr/>
        </p:nvSpPr>
        <p:spPr>
          <a:xfrm>
            <a:off x="8579339" y="283552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7A9A0B59-7737-4BAA-8A51-ED5F73014211}"/>
              </a:ext>
            </a:extLst>
          </p:cNvPr>
          <p:cNvSpPr/>
          <p:nvPr/>
        </p:nvSpPr>
        <p:spPr>
          <a:xfrm>
            <a:off x="10258021" y="179828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78522ED5-2E70-48A9-BB22-B4960C44921F}"/>
              </a:ext>
            </a:extLst>
          </p:cNvPr>
          <p:cNvSpPr/>
          <p:nvPr/>
        </p:nvSpPr>
        <p:spPr>
          <a:xfrm>
            <a:off x="8972851" y="186425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4CF90579-CA23-4462-8B34-43D59313B380}"/>
              </a:ext>
            </a:extLst>
          </p:cNvPr>
          <p:cNvSpPr/>
          <p:nvPr/>
        </p:nvSpPr>
        <p:spPr>
          <a:xfrm>
            <a:off x="8740834" y="213721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0F3A126F-82BC-4446-871D-A05EC00AF9FD}"/>
              </a:ext>
            </a:extLst>
          </p:cNvPr>
          <p:cNvSpPr/>
          <p:nvPr/>
        </p:nvSpPr>
        <p:spPr>
          <a:xfrm>
            <a:off x="8167633" y="290149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08040E70-EB8A-488D-8E2E-A17FF2820A7F}"/>
              </a:ext>
            </a:extLst>
          </p:cNvPr>
          <p:cNvSpPr/>
          <p:nvPr/>
        </p:nvSpPr>
        <p:spPr>
          <a:xfrm>
            <a:off x="8372349" y="31744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9B2A2FC1-C826-4ADB-AEFD-FAFE0FDFA8EC}"/>
              </a:ext>
            </a:extLst>
          </p:cNvPr>
          <p:cNvSpPr/>
          <p:nvPr/>
        </p:nvSpPr>
        <p:spPr>
          <a:xfrm>
            <a:off x="9054736" y="236922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1D34CB7B-49A1-46C7-AA1C-E2D95D6EA630}"/>
              </a:ext>
            </a:extLst>
          </p:cNvPr>
          <p:cNvSpPr/>
          <p:nvPr/>
        </p:nvSpPr>
        <p:spPr>
          <a:xfrm>
            <a:off x="8123327" y="227877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8E910DDC-EBBB-43FC-9A05-17D2824F7F35}"/>
              </a:ext>
            </a:extLst>
          </p:cNvPr>
          <p:cNvSpPr/>
          <p:nvPr/>
        </p:nvSpPr>
        <p:spPr>
          <a:xfrm>
            <a:off x="9819017" y="1918855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5E8E544E-D34B-410D-A97A-281B7E5CCFD9}"/>
              </a:ext>
            </a:extLst>
          </p:cNvPr>
          <p:cNvSpPr/>
          <p:nvPr/>
        </p:nvSpPr>
        <p:spPr>
          <a:xfrm>
            <a:off x="10351279" y="271042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65F906A7-EB2C-444A-BBC1-9295A731FC21}"/>
              </a:ext>
            </a:extLst>
          </p:cNvPr>
          <p:cNvSpPr/>
          <p:nvPr/>
        </p:nvSpPr>
        <p:spPr>
          <a:xfrm>
            <a:off x="10501406" y="245111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283F9102-3FF4-45FD-B126-3050D4092636}"/>
              </a:ext>
            </a:extLst>
          </p:cNvPr>
          <p:cNvSpPr/>
          <p:nvPr/>
        </p:nvSpPr>
        <p:spPr>
          <a:xfrm>
            <a:off x="9395933" y="238287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B96ECCA0-F8C7-4FB5-8E17-FA42CEE9D203}"/>
              </a:ext>
            </a:extLst>
          </p:cNvPr>
          <p:cNvSpPr/>
          <p:nvPr/>
        </p:nvSpPr>
        <p:spPr>
          <a:xfrm>
            <a:off x="7881027" y="251936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466E4462-DD83-4A17-8576-0D1F0F093BB3}"/>
              </a:ext>
            </a:extLst>
          </p:cNvPr>
          <p:cNvSpPr/>
          <p:nvPr/>
        </p:nvSpPr>
        <p:spPr>
          <a:xfrm>
            <a:off x="7932844" y="327426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7DF0298B-1313-4298-A3EB-2AA266ADECC0}"/>
              </a:ext>
            </a:extLst>
          </p:cNvPr>
          <p:cNvSpPr/>
          <p:nvPr/>
        </p:nvSpPr>
        <p:spPr>
          <a:xfrm>
            <a:off x="8506051" y="237351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6D37CB1C-30FC-4964-9285-0CAD0DC970B8}"/>
              </a:ext>
            </a:extLst>
          </p:cNvPr>
          <p:cNvSpPr/>
          <p:nvPr/>
        </p:nvSpPr>
        <p:spPr>
          <a:xfrm>
            <a:off x="7909482" y="3500996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:a16="http://schemas.microsoft.com/office/drawing/2014/main" id="{E0DC6065-FB29-4ACF-82B8-E5A4E835117E}"/>
              </a:ext>
            </a:extLst>
          </p:cNvPr>
          <p:cNvSpPr/>
          <p:nvPr/>
        </p:nvSpPr>
        <p:spPr>
          <a:xfrm>
            <a:off x="7882184" y="279131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A7DD14C3-D659-4D9B-B40A-F2EDEAECF045}"/>
              </a:ext>
            </a:extLst>
          </p:cNvPr>
          <p:cNvSpPr/>
          <p:nvPr/>
        </p:nvSpPr>
        <p:spPr>
          <a:xfrm>
            <a:off x="7909479" y="2340937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061C2E4C-C3A7-46F5-96DE-4ED616FE3035}"/>
              </a:ext>
            </a:extLst>
          </p:cNvPr>
          <p:cNvSpPr/>
          <p:nvPr/>
        </p:nvSpPr>
        <p:spPr>
          <a:xfrm>
            <a:off x="7786653" y="216351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28AEA23A-3F36-45FA-B8CE-794C8BE68A18}"/>
              </a:ext>
            </a:extLst>
          </p:cNvPr>
          <p:cNvSpPr/>
          <p:nvPr/>
        </p:nvSpPr>
        <p:spPr>
          <a:xfrm>
            <a:off x="9874762" y="2245400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C2AA1C3E-FF31-4906-B067-2084913C6B92}"/>
              </a:ext>
            </a:extLst>
          </p:cNvPr>
          <p:cNvSpPr/>
          <p:nvPr/>
        </p:nvSpPr>
        <p:spPr>
          <a:xfrm>
            <a:off x="8196088" y="378760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id="{46F05D96-1A5D-4080-91E6-E52A2D5F9E68}"/>
              </a:ext>
            </a:extLst>
          </p:cNvPr>
          <p:cNvSpPr/>
          <p:nvPr/>
        </p:nvSpPr>
        <p:spPr>
          <a:xfrm>
            <a:off x="7895834" y="3801248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E8A0F28B-41C7-42EF-8C7A-9B0863277BAF}"/>
              </a:ext>
            </a:extLst>
          </p:cNvPr>
          <p:cNvSpPr/>
          <p:nvPr/>
        </p:nvSpPr>
        <p:spPr>
          <a:xfrm>
            <a:off x="8168794" y="2695774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50BA5142-E82C-4B92-A8A2-1699578AAF1F}"/>
              </a:ext>
            </a:extLst>
          </p:cNvPr>
          <p:cNvSpPr/>
          <p:nvPr/>
        </p:nvSpPr>
        <p:spPr>
          <a:xfrm>
            <a:off x="9492623" y="1754081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F5848B0-0DA6-49DD-928D-AA5F595B068E}"/>
              </a:ext>
            </a:extLst>
          </p:cNvPr>
          <p:cNvCxnSpPr/>
          <p:nvPr/>
        </p:nvCxnSpPr>
        <p:spPr>
          <a:xfrm>
            <a:off x="8091682" y="1502329"/>
            <a:ext cx="0" cy="285408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82FA7636-C2F9-4DEA-952F-F890926402AE}"/>
              </a:ext>
            </a:extLst>
          </p:cNvPr>
          <p:cNvSpPr/>
          <p:nvPr/>
        </p:nvSpPr>
        <p:spPr>
          <a:xfrm>
            <a:off x="8189666" y="2019250"/>
            <a:ext cx="2561015" cy="1215444"/>
          </a:xfrm>
          <a:custGeom>
            <a:avLst/>
            <a:gdLst>
              <a:gd name="connsiteX0" fmla="*/ 0 w 3207224"/>
              <a:gd name="connsiteY0" fmla="*/ 1215444 h 1215444"/>
              <a:gd name="connsiteX1" fmla="*/ 1241946 w 3207224"/>
              <a:gd name="connsiteY1" fmla="*/ 14441 h 1215444"/>
              <a:gd name="connsiteX2" fmla="*/ 3207224 w 3207224"/>
              <a:gd name="connsiteY2" fmla="*/ 519408 h 1215444"/>
              <a:gd name="connsiteX3" fmla="*/ 3207224 w 3207224"/>
              <a:gd name="connsiteY3" fmla="*/ 519408 h 1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224" h="1215444">
                <a:moveTo>
                  <a:pt x="0" y="1215444"/>
                </a:moveTo>
                <a:cubicBezTo>
                  <a:pt x="353704" y="672945"/>
                  <a:pt x="707409" y="130447"/>
                  <a:pt x="1241946" y="14441"/>
                </a:cubicBezTo>
                <a:cubicBezTo>
                  <a:pt x="1776483" y="-101565"/>
                  <a:pt x="3207224" y="519408"/>
                  <a:pt x="3207224" y="519408"/>
                </a:cubicBezTo>
                <a:lnTo>
                  <a:pt x="3207224" y="519408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A85C148-2291-48F3-A3CC-B4D9628BD13F}"/>
              </a:ext>
            </a:extLst>
          </p:cNvPr>
          <p:cNvSpPr txBox="1"/>
          <p:nvPr/>
        </p:nvSpPr>
        <p:spPr>
          <a:xfrm>
            <a:off x="1606584" y="1628151"/>
            <a:ext cx="154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Response threshold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7F12768-95D4-4A4B-AB8A-CDC1B60126DA}"/>
              </a:ext>
            </a:extLst>
          </p:cNvPr>
          <p:cNvSpPr txBox="1"/>
          <p:nvPr/>
        </p:nvSpPr>
        <p:spPr>
          <a:xfrm>
            <a:off x="9526010" y="3322305"/>
            <a:ext cx="154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Light limitation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(DOC, sediments)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6ABC0BE-FB30-45BF-A0D7-91F431C024EB}"/>
              </a:ext>
            </a:extLst>
          </p:cNvPr>
          <p:cNvSpPr txBox="1"/>
          <p:nvPr/>
        </p:nvSpPr>
        <p:spPr>
          <a:xfrm>
            <a:off x="1011724" y="1187355"/>
            <a:ext cx="29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5C95F6-2162-4E39-880F-D213134CA8BF}"/>
              </a:ext>
            </a:extLst>
          </p:cNvPr>
          <p:cNvSpPr txBox="1"/>
          <p:nvPr/>
        </p:nvSpPr>
        <p:spPr>
          <a:xfrm>
            <a:off x="4391954" y="1190655"/>
            <a:ext cx="29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Water clarity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FE93F33-18C2-425A-8322-116047A5F954}"/>
              </a:ext>
            </a:extLst>
          </p:cNvPr>
          <p:cNvSpPr txBox="1"/>
          <p:nvPr/>
        </p:nvSpPr>
        <p:spPr>
          <a:xfrm>
            <a:off x="7758127" y="1189937"/>
            <a:ext cx="29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 Primary productivity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4C49968-A2A4-4118-894F-46CA81F60910}"/>
              </a:ext>
            </a:extLst>
          </p:cNvPr>
          <p:cNvCxnSpPr>
            <a:stCxn id="201" idx="1"/>
          </p:cNvCxnSpPr>
          <p:nvPr/>
        </p:nvCxnSpPr>
        <p:spPr>
          <a:xfrm flipH="1">
            <a:off x="1337779" y="1766651"/>
            <a:ext cx="268805" cy="872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E7EEC8-4949-413D-A02D-C7D77EAF803A}"/>
              </a:ext>
            </a:extLst>
          </p:cNvPr>
          <p:cNvCxnSpPr/>
          <p:nvPr/>
        </p:nvCxnSpPr>
        <p:spPr>
          <a:xfrm flipH="1">
            <a:off x="9296304" y="3583577"/>
            <a:ext cx="268805" cy="872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B11E415-2E15-4CB8-B664-D38956214CB4}"/>
              </a:ext>
            </a:extLst>
          </p:cNvPr>
          <p:cNvCxnSpPr/>
          <p:nvPr/>
        </p:nvCxnSpPr>
        <p:spPr>
          <a:xfrm>
            <a:off x="9240372" y="1518249"/>
            <a:ext cx="0" cy="2854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2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18D24E-A302-4813-B993-22B1850A7A93}"/>
              </a:ext>
            </a:extLst>
          </p:cNvPr>
          <p:cNvSpPr txBox="1"/>
          <p:nvPr/>
        </p:nvSpPr>
        <p:spPr>
          <a:xfrm>
            <a:off x="1429053" y="4837418"/>
            <a:ext cx="45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85074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547447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CE8398-BEEA-4699-8B03-6EA46FBB5502}"/>
              </a:ext>
            </a:extLst>
          </p:cNvPr>
          <p:cNvSpPr txBox="1"/>
          <p:nvPr/>
        </p:nvSpPr>
        <p:spPr>
          <a:xfrm>
            <a:off x="1429053" y="4564209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7590-6800-46BA-93E0-1EDF42C54F3F}"/>
              </a:ext>
            </a:extLst>
          </p:cNvPr>
          <p:cNvSpPr txBox="1"/>
          <p:nvPr/>
        </p:nvSpPr>
        <p:spPr>
          <a:xfrm>
            <a:off x="239981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49C80-4E6B-4D4F-AD5F-885275F41C5A}"/>
              </a:ext>
            </a:extLst>
          </p:cNvPr>
          <p:cNvSpPr txBox="1"/>
          <p:nvPr/>
        </p:nvSpPr>
        <p:spPr>
          <a:xfrm>
            <a:off x="3380870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Winter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08184-113E-4B5B-B383-22830E213B62}"/>
              </a:ext>
            </a:extLst>
          </p:cNvPr>
          <p:cNvSpPr txBox="1"/>
          <p:nvPr/>
        </p:nvSpPr>
        <p:spPr>
          <a:xfrm>
            <a:off x="4286562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466F8F-89C7-4CEA-ABBE-16A1C7B3D4F1}"/>
              </a:ext>
            </a:extLst>
          </p:cNvPr>
          <p:cNvSpPr txBox="1"/>
          <p:nvPr/>
        </p:nvSpPr>
        <p:spPr>
          <a:xfrm>
            <a:off x="518329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22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2FE17AE-49A6-4EF3-83E6-916975187BE4}"/>
              </a:ext>
            </a:extLst>
          </p:cNvPr>
          <p:cNvSpPr/>
          <p:nvPr/>
        </p:nvSpPr>
        <p:spPr>
          <a:xfrm>
            <a:off x="1581853" y="3138973"/>
            <a:ext cx="4824662" cy="986590"/>
          </a:xfrm>
          <a:custGeom>
            <a:avLst/>
            <a:gdLst>
              <a:gd name="connsiteX0" fmla="*/ 0 w 4932947"/>
              <a:gd name="connsiteY0" fmla="*/ 986590 h 986590"/>
              <a:gd name="connsiteX1" fmla="*/ 372979 w 4932947"/>
              <a:gd name="connsiteY1" fmla="*/ 204537 h 986590"/>
              <a:gd name="connsiteX2" fmla="*/ 806116 w 4932947"/>
              <a:gd name="connsiteY2" fmla="*/ 397043 h 986590"/>
              <a:gd name="connsiteX3" fmla="*/ 1251284 w 4932947"/>
              <a:gd name="connsiteY3" fmla="*/ 0 h 986590"/>
              <a:gd name="connsiteX4" fmla="*/ 2755232 w 4932947"/>
              <a:gd name="connsiteY4" fmla="*/ 397043 h 986590"/>
              <a:gd name="connsiteX5" fmla="*/ 3501189 w 4932947"/>
              <a:gd name="connsiteY5" fmla="*/ 216569 h 986590"/>
              <a:gd name="connsiteX6" fmla="*/ 4932947 w 4932947"/>
              <a:gd name="connsiteY6" fmla="*/ 685800 h 986590"/>
              <a:gd name="connsiteX7" fmla="*/ 4932947 w 4932947"/>
              <a:gd name="connsiteY7" fmla="*/ 685800 h 9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2947" h="986590">
                <a:moveTo>
                  <a:pt x="0" y="986590"/>
                </a:moveTo>
                <a:cubicBezTo>
                  <a:pt x="119313" y="644692"/>
                  <a:pt x="238626" y="302795"/>
                  <a:pt x="372979" y="204537"/>
                </a:cubicBezTo>
                <a:cubicBezTo>
                  <a:pt x="507332" y="106279"/>
                  <a:pt x="659732" y="431132"/>
                  <a:pt x="806116" y="397043"/>
                </a:cubicBezTo>
                <a:cubicBezTo>
                  <a:pt x="952500" y="362953"/>
                  <a:pt x="926431" y="0"/>
                  <a:pt x="1251284" y="0"/>
                </a:cubicBezTo>
                <a:cubicBezTo>
                  <a:pt x="1576137" y="0"/>
                  <a:pt x="2380248" y="360948"/>
                  <a:pt x="2755232" y="397043"/>
                </a:cubicBezTo>
                <a:cubicBezTo>
                  <a:pt x="3130216" y="433138"/>
                  <a:pt x="3138237" y="168443"/>
                  <a:pt x="3501189" y="216569"/>
                </a:cubicBezTo>
                <a:cubicBezTo>
                  <a:pt x="3864141" y="264695"/>
                  <a:pt x="4932947" y="685800"/>
                  <a:pt x="4932947" y="685800"/>
                </a:cubicBezTo>
                <a:lnTo>
                  <a:pt x="4932947" y="685800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2F670-D810-444E-BD16-3395ABAF5E64}"/>
              </a:ext>
            </a:extLst>
          </p:cNvPr>
          <p:cNvCxnSpPr/>
          <p:nvPr/>
        </p:nvCxnSpPr>
        <p:spPr>
          <a:xfrm>
            <a:off x="2560022" y="1821515"/>
            <a:ext cx="0" cy="26349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DD7F0C-5628-472F-8DFE-E174D18660C3}"/>
              </a:ext>
            </a:extLst>
          </p:cNvPr>
          <p:cNvSpPr txBox="1"/>
          <p:nvPr/>
        </p:nvSpPr>
        <p:spPr>
          <a:xfrm>
            <a:off x="2056440" y="1556054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EE616A-D5D6-4D2F-A9A1-1455EA07D593}"/>
              </a:ext>
            </a:extLst>
          </p:cNvPr>
          <p:cNvCxnSpPr/>
          <p:nvPr/>
        </p:nvCxnSpPr>
        <p:spPr>
          <a:xfrm>
            <a:off x="4622606" y="1817002"/>
            <a:ext cx="0" cy="26349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65BB41-558C-4F7C-AAF5-386B0891F260}"/>
              </a:ext>
            </a:extLst>
          </p:cNvPr>
          <p:cNvSpPr txBox="1"/>
          <p:nvPr/>
        </p:nvSpPr>
        <p:spPr>
          <a:xfrm>
            <a:off x="3840056" y="1384561"/>
            <a:ext cx="105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85A2C0-9C5D-4744-A4EE-23376C849B52}"/>
              </a:ext>
            </a:extLst>
          </p:cNvPr>
          <p:cNvCxnSpPr/>
          <p:nvPr/>
        </p:nvCxnSpPr>
        <p:spPr>
          <a:xfrm>
            <a:off x="1972986" y="1817002"/>
            <a:ext cx="0" cy="26349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82FC32-8C69-4A79-AFDC-80245091277C}"/>
              </a:ext>
            </a:extLst>
          </p:cNvPr>
          <p:cNvSpPr txBox="1"/>
          <p:nvPr/>
        </p:nvSpPr>
        <p:spPr>
          <a:xfrm>
            <a:off x="1469404" y="1359029"/>
            <a:ext cx="70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Peak smoke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813686-FF1E-4681-84B6-FE23715444F1}"/>
              </a:ext>
            </a:extLst>
          </p:cNvPr>
          <p:cNvSpPr/>
          <p:nvPr/>
        </p:nvSpPr>
        <p:spPr>
          <a:xfrm>
            <a:off x="1576137" y="2248705"/>
            <a:ext cx="4836695" cy="1854063"/>
          </a:xfrm>
          <a:custGeom>
            <a:avLst/>
            <a:gdLst>
              <a:gd name="connsiteX0" fmla="*/ 0 w 4836695"/>
              <a:gd name="connsiteY0" fmla="*/ 1854063 h 1854063"/>
              <a:gd name="connsiteX1" fmla="*/ 397042 w 4836695"/>
              <a:gd name="connsiteY1" fmla="*/ 506527 h 1854063"/>
              <a:gd name="connsiteX2" fmla="*/ 1046747 w 4836695"/>
              <a:gd name="connsiteY2" fmla="*/ 301990 h 1854063"/>
              <a:gd name="connsiteX3" fmla="*/ 1600200 w 4836695"/>
              <a:gd name="connsiteY3" fmla="*/ 1200 h 1854063"/>
              <a:gd name="connsiteX4" fmla="*/ 3007895 w 4836695"/>
              <a:gd name="connsiteY4" fmla="*/ 422306 h 1854063"/>
              <a:gd name="connsiteX5" fmla="*/ 3729789 w 4836695"/>
              <a:gd name="connsiteY5" fmla="*/ 121516 h 1854063"/>
              <a:gd name="connsiteX6" fmla="*/ 4836695 w 4836695"/>
              <a:gd name="connsiteY6" fmla="*/ 542621 h 1854063"/>
              <a:gd name="connsiteX7" fmla="*/ 4836695 w 4836695"/>
              <a:gd name="connsiteY7" fmla="*/ 542621 h 18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6695" h="1854063">
                <a:moveTo>
                  <a:pt x="0" y="1854063"/>
                </a:moveTo>
                <a:cubicBezTo>
                  <a:pt x="111292" y="1309634"/>
                  <a:pt x="222584" y="765206"/>
                  <a:pt x="397042" y="506527"/>
                </a:cubicBezTo>
                <a:cubicBezTo>
                  <a:pt x="571500" y="247848"/>
                  <a:pt x="846221" y="386211"/>
                  <a:pt x="1046747" y="301990"/>
                </a:cubicBezTo>
                <a:cubicBezTo>
                  <a:pt x="1247273" y="217769"/>
                  <a:pt x="1273342" y="-18853"/>
                  <a:pt x="1600200" y="1200"/>
                </a:cubicBezTo>
                <a:cubicBezTo>
                  <a:pt x="1927058" y="21253"/>
                  <a:pt x="2652964" y="402253"/>
                  <a:pt x="3007895" y="422306"/>
                </a:cubicBezTo>
                <a:cubicBezTo>
                  <a:pt x="3362826" y="442359"/>
                  <a:pt x="3424989" y="101463"/>
                  <a:pt x="3729789" y="121516"/>
                </a:cubicBezTo>
                <a:cubicBezTo>
                  <a:pt x="4034589" y="141568"/>
                  <a:pt x="4836695" y="542621"/>
                  <a:pt x="4836695" y="542621"/>
                </a:cubicBezTo>
                <a:lnTo>
                  <a:pt x="4836695" y="542621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173581"/>
            <a:ext cx="865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burned watershed, smoke-exposed/unburned watershed and control lakes from ignition date to one year later. These curves depict explanations for differences in lake responses across the three groups.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B33134-E005-4F82-982C-E780F7A6A915}"/>
              </a:ext>
            </a:extLst>
          </p:cNvPr>
          <p:cNvSpPr/>
          <p:nvPr/>
        </p:nvSpPr>
        <p:spPr>
          <a:xfrm>
            <a:off x="1552074" y="3489129"/>
            <a:ext cx="4824663" cy="671979"/>
          </a:xfrm>
          <a:custGeom>
            <a:avLst/>
            <a:gdLst>
              <a:gd name="connsiteX0" fmla="*/ 0 w 4764505"/>
              <a:gd name="connsiteY0" fmla="*/ 637703 h 671979"/>
              <a:gd name="connsiteX1" fmla="*/ 1010652 w 4764505"/>
              <a:gd name="connsiteY1" fmla="*/ 613640 h 671979"/>
              <a:gd name="connsiteX2" fmla="*/ 1684421 w 4764505"/>
              <a:gd name="connsiteY2" fmla="*/ 96282 h 671979"/>
              <a:gd name="connsiteX3" fmla="*/ 3031958 w 4764505"/>
              <a:gd name="connsiteY3" fmla="*/ 421135 h 671979"/>
              <a:gd name="connsiteX4" fmla="*/ 3633537 w 4764505"/>
              <a:gd name="connsiteY4" fmla="*/ 29 h 671979"/>
              <a:gd name="connsiteX5" fmla="*/ 4764505 w 4764505"/>
              <a:gd name="connsiteY5" fmla="*/ 445198 h 671979"/>
              <a:gd name="connsiteX6" fmla="*/ 4764505 w 4764505"/>
              <a:gd name="connsiteY6" fmla="*/ 445198 h 671979"/>
              <a:gd name="connsiteX7" fmla="*/ 4764505 w 4764505"/>
              <a:gd name="connsiteY7" fmla="*/ 445198 h 67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4505" h="671979">
                <a:moveTo>
                  <a:pt x="0" y="637703"/>
                </a:moveTo>
                <a:cubicBezTo>
                  <a:pt x="364957" y="670790"/>
                  <a:pt x="729915" y="703877"/>
                  <a:pt x="1010652" y="613640"/>
                </a:cubicBezTo>
                <a:cubicBezTo>
                  <a:pt x="1291389" y="523403"/>
                  <a:pt x="1347537" y="128366"/>
                  <a:pt x="1684421" y="96282"/>
                </a:cubicBezTo>
                <a:cubicBezTo>
                  <a:pt x="2021305" y="64198"/>
                  <a:pt x="2707105" y="437177"/>
                  <a:pt x="3031958" y="421135"/>
                </a:cubicBezTo>
                <a:cubicBezTo>
                  <a:pt x="3356811" y="405093"/>
                  <a:pt x="3344779" y="-3981"/>
                  <a:pt x="3633537" y="29"/>
                </a:cubicBezTo>
                <a:cubicBezTo>
                  <a:pt x="3922295" y="4039"/>
                  <a:pt x="4764505" y="445198"/>
                  <a:pt x="4764505" y="445198"/>
                </a:cubicBezTo>
                <a:lnTo>
                  <a:pt x="4764505" y="445198"/>
                </a:lnTo>
                <a:lnTo>
                  <a:pt x="4764505" y="4451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7EA8B-C637-4F19-B02F-AC768D919DFD}"/>
              </a:ext>
            </a:extLst>
          </p:cNvPr>
          <p:cNvSpPr txBox="1"/>
          <p:nvPr/>
        </p:nvSpPr>
        <p:spPr>
          <a:xfrm>
            <a:off x="2761172" y="2505020"/>
            <a:ext cx="152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Smoke-exposed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40532-C887-4E3F-A51F-0FFD428AFC07}"/>
              </a:ext>
            </a:extLst>
          </p:cNvPr>
          <p:cNvCxnSpPr/>
          <p:nvPr/>
        </p:nvCxnSpPr>
        <p:spPr>
          <a:xfrm>
            <a:off x="4856913" y="1815467"/>
            <a:ext cx="0" cy="2634916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0B54E3-97F3-4B30-9E4A-73268D16937F}"/>
              </a:ext>
            </a:extLst>
          </p:cNvPr>
          <p:cNvCxnSpPr/>
          <p:nvPr/>
        </p:nvCxnSpPr>
        <p:spPr>
          <a:xfrm>
            <a:off x="5328414" y="1815234"/>
            <a:ext cx="0" cy="2634916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F90E1-BB7E-44FA-9E6A-463212B70D5B}"/>
              </a:ext>
            </a:extLst>
          </p:cNvPr>
          <p:cNvSpPr txBox="1"/>
          <p:nvPr/>
        </p:nvSpPr>
        <p:spPr>
          <a:xfrm>
            <a:off x="5596084" y="1785904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Sampling events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9FF3CE-34D5-4F68-961B-3E1B1A9303E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856913" y="1924404"/>
            <a:ext cx="739171" cy="30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6C35D4-C448-472C-ABEF-5BA0CC6ED1F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392068" y="1924404"/>
            <a:ext cx="204016" cy="389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219898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-160587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219898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2F670-D810-444E-BD16-3395ABAF5E64}"/>
              </a:ext>
            </a:extLst>
          </p:cNvPr>
          <p:cNvCxnSpPr>
            <a:cxnSpLocks/>
          </p:cNvCxnSpPr>
          <p:nvPr/>
        </p:nvCxnSpPr>
        <p:spPr>
          <a:xfrm>
            <a:off x="2232473" y="22109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DD7F0C-5628-472F-8DFE-E174D18660C3}"/>
              </a:ext>
            </a:extLst>
          </p:cNvPr>
          <p:cNvSpPr txBox="1"/>
          <p:nvPr/>
        </p:nvSpPr>
        <p:spPr>
          <a:xfrm>
            <a:off x="1728891" y="4613162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514773"/>
            <a:ext cx="865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drainage, headwater and isolated lakes. Drainage/headwater lakes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A66322-FDCE-40E7-B8A4-583E9A575D29}"/>
              </a:ext>
            </a:extLst>
          </p:cNvPr>
          <p:cNvSpPr/>
          <p:nvPr/>
        </p:nvSpPr>
        <p:spPr>
          <a:xfrm>
            <a:off x="1228296" y="2169994"/>
            <a:ext cx="4804012" cy="1816603"/>
          </a:xfrm>
          <a:custGeom>
            <a:avLst/>
            <a:gdLst>
              <a:gd name="connsiteX0" fmla="*/ 0 w 4804012"/>
              <a:gd name="connsiteY0" fmla="*/ 1733266 h 1816603"/>
              <a:gd name="connsiteX1" fmla="*/ 900752 w 4804012"/>
              <a:gd name="connsiteY1" fmla="*/ 1760561 h 1816603"/>
              <a:gd name="connsiteX2" fmla="*/ 1501254 w 4804012"/>
              <a:gd name="connsiteY2" fmla="*/ 1091821 h 1816603"/>
              <a:gd name="connsiteX3" fmla="*/ 2920621 w 4804012"/>
              <a:gd name="connsiteY3" fmla="*/ 1473958 h 1816603"/>
              <a:gd name="connsiteX4" fmla="*/ 3684895 w 4804012"/>
              <a:gd name="connsiteY4" fmla="*/ 341194 h 1816603"/>
              <a:gd name="connsiteX5" fmla="*/ 4230806 w 4804012"/>
              <a:gd name="connsiteY5" fmla="*/ 368490 h 1816603"/>
              <a:gd name="connsiteX6" fmla="*/ 4804012 w 4804012"/>
              <a:gd name="connsiteY6" fmla="*/ 0 h 1816603"/>
              <a:gd name="connsiteX7" fmla="*/ 4804012 w 4804012"/>
              <a:gd name="connsiteY7" fmla="*/ 0 h 18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4012" h="1816603">
                <a:moveTo>
                  <a:pt x="0" y="1733266"/>
                </a:moveTo>
                <a:cubicBezTo>
                  <a:pt x="325271" y="1800367"/>
                  <a:pt x="650543" y="1867468"/>
                  <a:pt x="900752" y="1760561"/>
                </a:cubicBezTo>
                <a:cubicBezTo>
                  <a:pt x="1150961" y="1653654"/>
                  <a:pt x="1164609" y="1139588"/>
                  <a:pt x="1501254" y="1091821"/>
                </a:cubicBezTo>
                <a:cubicBezTo>
                  <a:pt x="1837899" y="1044054"/>
                  <a:pt x="2556681" y="1599062"/>
                  <a:pt x="2920621" y="1473958"/>
                </a:cubicBezTo>
                <a:cubicBezTo>
                  <a:pt x="3284561" y="1348854"/>
                  <a:pt x="3466531" y="525439"/>
                  <a:pt x="3684895" y="341194"/>
                </a:cubicBezTo>
                <a:cubicBezTo>
                  <a:pt x="3903259" y="156949"/>
                  <a:pt x="4044287" y="425356"/>
                  <a:pt x="4230806" y="368490"/>
                </a:cubicBezTo>
                <a:cubicBezTo>
                  <a:pt x="4417325" y="311624"/>
                  <a:pt x="4804012" y="0"/>
                  <a:pt x="4804012" y="0"/>
                </a:cubicBezTo>
                <a:lnTo>
                  <a:pt x="480401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DCAABE-7A1C-46FF-A0EC-B42AEA7D8EF5}"/>
              </a:ext>
            </a:extLst>
          </p:cNvPr>
          <p:cNvCxnSpPr>
            <a:cxnSpLocks/>
          </p:cNvCxnSpPr>
          <p:nvPr/>
        </p:nvCxnSpPr>
        <p:spPr>
          <a:xfrm>
            <a:off x="4253427" y="22052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01030A-7023-4E9C-9F40-1AB6989B8B0A}"/>
              </a:ext>
            </a:extLst>
          </p:cNvPr>
          <p:cNvSpPr txBox="1"/>
          <p:nvPr/>
        </p:nvSpPr>
        <p:spPr>
          <a:xfrm>
            <a:off x="3522270" y="4431696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3F171F-5CD8-4311-AEB0-A67EBCAEBCE0}"/>
              </a:ext>
            </a:extLst>
          </p:cNvPr>
          <p:cNvCxnSpPr>
            <a:cxnSpLocks/>
          </p:cNvCxnSpPr>
          <p:nvPr/>
        </p:nvCxnSpPr>
        <p:spPr>
          <a:xfrm>
            <a:off x="5410003" y="2224040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F93CC6-169C-495D-A686-B2102B9F59C3}"/>
              </a:ext>
            </a:extLst>
          </p:cNvPr>
          <p:cNvSpPr txBox="1"/>
          <p:nvPr/>
        </p:nvSpPr>
        <p:spPr>
          <a:xfrm>
            <a:off x="5283196" y="4449810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E26521-F3ED-4D22-8C46-055A63E71459}"/>
              </a:ext>
            </a:extLst>
          </p:cNvPr>
          <p:cNvSpPr txBox="1"/>
          <p:nvPr/>
        </p:nvSpPr>
        <p:spPr>
          <a:xfrm>
            <a:off x="1228296" y="4932955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A1207-0010-434C-911B-B350A67836E9}"/>
              </a:ext>
            </a:extLst>
          </p:cNvPr>
          <p:cNvSpPr txBox="1"/>
          <p:nvPr/>
        </p:nvSpPr>
        <p:spPr>
          <a:xfrm>
            <a:off x="1228296" y="1832819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597307-4339-488F-97ED-1E3E45B7DB02}"/>
              </a:ext>
            </a:extLst>
          </p:cNvPr>
          <p:cNvSpPr/>
          <p:nvPr/>
        </p:nvSpPr>
        <p:spPr>
          <a:xfrm>
            <a:off x="1228296" y="2115403"/>
            <a:ext cx="4776716" cy="2072677"/>
          </a:xfrm>
          <a:custGeom>
            <a:avLst/>
            <a:gdLst>
              <a:gd name="connsiteX0" fmla="*/ 0 w 4776716"/>
              <a:gd name="connsiteY0" fmla="*/ 1705970 h 2072677"/>
              <a:gd name="connsiteX1" fmla="*/ 968991 w 4776716"/>
              <a:gd name="connsiteY1" fmla="*/ 1856096 h 2072677"/>
              <a:gd name="connsiteX2" fmla="*/ 1392071 w 4776716"/>
              <a:gd name="connsiteY2" fmla="*/ 1214651 h 2072677"/>
              <a:gd name="connsiteX3" fmla="*/ 2811439 w 4776716"/>
              <a:gd name="connsiteY3" fmla="*/ 2060812 h 2072677"/>
              <a:gd name="connsiteX4" fmla="*/ 3671248 w 4776716"/>
              <a:gd name="connsiteY4" fmla="*/ 450376 h 2072677"/>
              <a:gd name="connsiteX5" fmla="*/ 4176215 w 4776716"/>
              <a:gd name="connsiteY5" fmla="*/ 382137 h 2072677"/>
              <a:gd name="connsiteX6" fmla="*/ 4776716 w 4776716"/>
              <a:gd name="connsiteY6" fmla="*/ 0 h 2072677"/>
              <a:gd name="connsiteX7" fmla="*/ 4776716 w 4776716"/>
              <a:gd name="connsiteY7" fmla="*/ 0 h 207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6716" h="2072677">
                <a:moveTo>
                  <a:pt x="0" y="1705970"/>
                </a:moveTo>
                <a:cubicBezTo>
                  <a:pt x="368489" y="1821976"/>
                  <a:pt x="736979" y="1937983"/>
                  <a:pt x="968991" y="1856096"/>
                </a:cubicBezTo>
                <a:cubicBezTo>
                  <a:pt x="1201003" y="1774210"/>
                  <a:pt x="1084996" y="1180532"/>
                  <a:pt x="1392071" y="1214651"/>
                </a:cubicBezTo>
                <a:cubicBezTo>
                  <a:pt x="1699146" y="1248770"/>
                  <a:pt x="2431576" y="2188191"/>
                  <a:pt x="2811439" y="2060812"/>
                </a:cubicBezTo>
                <a:cubicBezTo>
                  <a:pt x="3191302" y="1933433"/>
                  <a:pt x="3443785" y="730155"/>
                  <a:pt x="3671248" y="450376"/>
                </a:cubicBezTo>
                <a:cubicBezTo>
                  <a:pt x="3898711" y="170597"/>
                  <a:pt x="3991970" y="457200"/>
                  <a:pt x="4176215" y="382137"/>
                </a:cubicBezTo>
                <a:cubicBezTo>
                  <a:pt x="4360460" y="307074"/>
                  <a:pt x="4776716" y="0"/>
                  <a:pt x="4776716" y="0"/>
                </a:cubicBezTo>
                <a:lnTo>
                  <a:pt x="4776716" y="0"/>
                </a:ln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AB2EE7-FABA-401F-AFFD-BE039D36888E}"/>
              </a:ext>
            </a:extLst>
          </p:cNvPr>
          <p:cNvSpPr/>
          <p:nvPr/>
        </p:nvSpPr>
        <p:spPr>
          <a:xfrm>
            <a:off x="1214648" y="1828800"/>
            <a:ext cx="4735773" cy="2254933"/>
          </a:xfrm>
          <a:custGeom>
            <a:avLst/>
            <a:gdLst>
              <a:gd name="connsiteX0" fmla="*/ 0 w 4735773"/>
              <a:gd name="connsiteY0" fmla="*/ 1924334 h 2254933"/>
              <a:gd name="connsiteX1" fmla="*/ 982639 w 4735773"/>
              <a:gd name="connsiteY1" fmla="*/ 2088107 h 2254933"/>
              <a:gd name="connsiteX2" fmla="*/ 1378424 w 4735773"/>
              <a:gd name="connsiteY2" fmla="*/ 1282890 h 2254933"/>
              <a:gd name="connsiteX3" fmla="*/ 2743200 w 4735773"/>
              <a:gd name="connsiteY3" fmla="*/ 2238233 h 2254933"/>
              <a:gd name="connsiteX4" fmla="*/ 3534770 w 4735773"/>
              <a:gd name="connsiteY4" fmla="*/ 300251 h 2254933"/>
              <a:gd name="connsiteX5" fmla="*/ 4176215 w 4735773"/>
              <a:gd name="connsiteY5" fmla="*/ 395785 h 2254933"/>
              <a:gd name="connsiteX6" fmla="*/ 4735773 w 4735773"/>
              <a:gd name="connsiteY6" fmla="*/ 0 h 2254933"/>
              <a:gd name="connsiteX7" fmla="*/ 4735773 w 4735773"/>
              <a:gd name="connsiteY7" fmla="*/ 0 h 225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5773" h="2254933">
                <a:moveTo>
                  <a:pt x="0" y="1924334"/>
                </a:moveTo>
                <a:cubicBezTo>
                  <a:pt x="376451" y="2059674"/>
                  <a:pt x="752902" y="2195014"/>
                  <a:pt x="982639" y="2088107"/>
                </a:cubicBezTo>
                <a:cubicBezTo>
                  <a:pt x="1212376" y="1981200"/>
                  <a:pt x="1084997" y="1257869"/>
                  <a:pt x="1378424" y="1282890"/>
                </a:cubicBezTo>
                <a:cubicBezTo>
                  <a:pt x="1671851" y="1307911"/>
                  <a:pt x="2383809" y="2402006"/>
                  <a:pt x="2743200" y="2238233"/>
                </a:cubicBezTo>
                <a:cubicBezTo>
                  <a:pt x="3102591" y="2074460"/>
                  <a:pt x="3295934" y="607326"/>
                  <a:pt x="3534770" y="300251"/>
                </a:cubicBezTo>
                <a:cubicBezTo>
                  <a:pt x="3773606" y="-6824"/>
                  <a:pt x="3976048" y="445827"/>
                  <a:pt x="4176215" y="395785"/>
                </a:cubicBezTo>
                <a:cubicBezTo>
                  <a:pt x="4376382" y="345743"/>
                  <a:pt x="4735773" y="0"/>
                  <a:pt x="4735773" y="0"/>
                </a:cubicBezTo>
                <a:lnTo>
                  <a:pt x="4735773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22B669-79B9-4708-9D33-0A75E13CD9BF}"/>
              </a:ext>
            </a:extLst>
          </p:cNvPr>
          <p:cNvCxnSpPr>
            <a:cxnSpLocks/>
          </p:cNvCxnSpPr>
          <p:nvPr/>
        </p:nvCxnSpPr>
        <p:spPr>
          <a:xfrm flipH="1" flipV="1">
            <a:off x="6509982" y="1629574"/>
            <a:ext cx="7139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602F32B-219F-4842-B1AB-7480A10C1997}"/>
              </a:ext>
            </a:extLst>
          </p:cNvPr>
          <p:cNvSpPr txBox="1"/>
          <p:nvPr/>
        </p:nvSpPr>
        <p:spPr>
          <a:xfrm>
            <a:off x="5703324" y="2991465"/>
            <a:ext cx="114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936BB9-6419-412C-A26F-BBD8C8D044B9}"/>
              </a:ext>
            </a:extLst>
          </p:cNvPr>
          <p:cNvCxnSpPr>
            <a:cxnSpLocks/>
          </p:cNvCxnSpPr>
          <p:nvPr/>
        </p:nvCxnSpPr>
        <p:spPr>
          <a:xfrm>
            <a:off x="6517121" y="4351705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3FF2EB-D5E0-441E-9206-15DD18100CB2}"/>
              </a:ext>
            </a:extLst>
          </p:cNvPr>
          <p:cNvCxnSpPr>
            <a:cxnSpLocks/>
          </p:cNvCxnSpPr>
          <p:nvPr/>
        </p:nvCxnSpPr>
        <p:spPr>
          <a:xfrm>
            <a:off x="7529696" y="22192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E700676-2BE2-4B40-9B89-96648998DEA0}"/>
              </a:ext>
            </a:extLst>
          </p:cNvPr>
          <p:cNvSpPr txBox="1"/>
          <p:nvPr/>
        </p:nvSpPr>
        <p:spPr>
          <a:xfrm>
            <a:off x="7026114" y="4621467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D9740F-EEA9-4E47-B26A-80FF6FFC8A64}"/>
              </a:ext>
            </a:extLst>
          </p:cNvPr>
          <p:cNvCxnSpPr>
            <a:cxnSpLocks/>
          </p:cNvCxnSpPr>
          <p:nvPr/>
        </p:nvCxnSpPr>
        <p:spPr>
          <a:xfrm>
            <a:off x="9550650" y="22135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225527-4A22-4842-A1EA-A415FFE8BA36}"/>
              </a:ext>
            </a:extLst>
          </p:cNvPr>
          <p:cNvSpPr txBox="1"/>
          <p:nvPr/>
        </p:nvSpPr>
        <p:spPr>
          <a:xfrm>
            <a:off x="8819493" y="4440001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A4A6EA-D85A-4B83-8681-C46011C1DEEA}"/>
              </a:ext>
            </a:extLst>
          </p:cNvPr>
          <p:cNvCxnSpPr>
            <a:cxnSpLocks/>
          </p:cNvCxnSpPr>
          <p:nvPr/>
        </p:nvCxnSpPr>
        <p:spPr>
          <a:xfrm>
            <a:off x="10707226" y="2232345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43D390-5E36-4447-A492-DC813C643DF9}"/>
              </a:ext>
            </a:extLst>
          </p:cNvPr>
          <p:cNvSpPr txBox="1"/>
          <p:nvPr/>
        </p:nvSpPr>
        <p:spPr>
          <a:xfrm>
            <a:off x="10580419" y="4458115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7FAD36-5930-4A39-8568-7416AA937611}"/>
              </a:ext>
            </a:extLst>
          </p:cNvPr>
          <p:cNvSpPr txBox="1"/>
          <p:nvPr/>
        </p:nvSpPr>
        <p:spPr>
          <a:xfrm>
            <a:off x="6525519" y="4941260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E6AE7C-AD99-48D2-BA61-E6ABDDF14A70}"/>
              </a:ext>
            </a:extLst>
          </p:cNvPr>
          <p:cNvSpPr txBox="1"/>
          <p:nvPr/>
        </p:nvSpPr>
        <p:spPr>
          <a:xfrm>
            <a:off x="6525519" y="1841124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C2D1EAF-331D-47C2-935A-FFB53513F716}"/>
              </a:ext>
            </a:extLst>
          </p:cNvPr>
          <p:cNvSpPr/>
          <p:nvPr/>
        </p:nvSpPr>
        <p:spPr>
          <a:xfrm>
            <a:off x="6509982" y="2361063"/>
            <a:ext cx="4874213" cy="1954321"/>
          </a:xfrm>
          <a:custGeom>
            <a:avLst/>
            <a:gdLst>
              <a:gd name="connsiteX0" fmla="*/ 0 w 4926842"/>
              <a:gd name="connsiteY0" fmla="*/ 1487606 h 1954321"/>
              <a:gd name="connsiteX1" fmla="*/ 1050878 w 4926842"/>
              <a:gd name="connsiteY1" fmla="*/ 1637731 h 1954321"/>
              <a:gd name="connsiteX2" fmla="*/ 1501254 w 4926842"/>
              <a:gd name="connsiteY2" fmla="*/ 1937982 h 1954321"/>
              <a:gd name="connsiteX3" fmla="*/ 3289111 w 4926842"/>
              <a:gd name="connsiteY3" fmla="*/ 1842447 h 1954321"/>
              <a:gd name="connsiteX4" fmla="*/ 3575714 w 4926842"/>
              <a:gd name="connsiteY4" fmla="*/ 1241946 h 1954321"/>
              <a:gd name="connsiteX5" fmla="*/ 3944203 w 4926842"/>
              <a:gd name="connsiteY5" fmla="*/ 1091821 h 1954321"/>
              <a:gd name="connsiteX6" fmla="*/ 4367284 w 4926842"/>
              <a:gd name="connsiteY6" fmla="*/ 982638 h 1954321"/>
              <a:gd name="connsiteX7" fmla="*/ 4926842 w 4926842"/>
              <a:gd name="connsiteY7" fmla="*/ 0 h 1954321"/>
              <a:gd name="connsiteX8" fmla="*/ 4926842 w 4926842"/>
              <a:gd name="connsiteY8" fmla="*/ 0 h 19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6842" h="1954321">
                <a:moveTo>
                  <a:pt x="0" y="1487606"/>
                </a:moveTo>
                <a:cubicBezTo>
                  <a:pt x="400334" y="1525137"/>
                  <a:pt x="800669" y="1562668"/>
                  <a:pt x="1050878" y="1637731"/>
                </a:cubicBezTo>
                <a:cubicBezTo>
                  <a:pt x="1301087" y="1712794"/>
                  <a:pt x="1128215" y="1903863"/>
                  <a:pt x="1501254" y="1937982"/>
                </a:cubicBezTo>
                <a:cubicBezTo>
                  <a:pt x="1874293" y="1972101"/>
                  <a:pt x="2943368" y="1958453"/>
                  <a:pt x="3289111" y="1842447"/>
                </a:cubicBezTo>
                <a:cubicBezTo>
                  <a:pt x="3634854" y="1726441"/>
                  <a:pt x="3466532" y="1367050"/>
                  <a:pt x="3575714" y="1241946"/>
                </a:cubicBezTo>
                <a:cubicBezTo>
                  <a:pt x="3684896" y="1116842"/>
                  <a:pt x="3812275" y="1135039"/>
                  <a:pt x="3944203" y="1091821"/>
                </a:cubicBezTo>
                <a:cubicBezTo>
                  <a:pt x="4076131" y="1048603"/>
                  <a:pt x="4203511" y="1164608"/>
                  <a:pt x="4367284" y="982638"/>
                </a:cubicBezTo>
                <a:cubicBezTo>
                  <a:pt x="4531057" y="800668"/>
                  <a:pt x="4926842" y="0"/>
                  <a:pt x="4926842" y="0"/>
                </a:cubicBezTo>
                <a:lnTo>
                  <a:pt x="4926842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F84B7DE-C755-41A0-9202-7EA7193DD79C}"/>
              </a:ext>
            </a:extLst>
          </p:cNvPr>
          <p:cNvSpPr/>
          <p:nvPr/>
        </p:nvSpPr>
        <p:spPr>
          <a:xfrm>
            <a:off x="6509982" y="2811439"/>
            <a:ext cx="4885899" cy="1493692"/>
          </a:xfrm>
          <a:custGeom>
            <a:avLst/>
            <a:gdLst>
              <a:gd name="connsiteX0" fmla="*/ 0 w 4885899"/>
              <a:gd name="connsiteY0" fmla="*/ 1146412 h 1493692"/>
              <a:gd name="connsiteX1" fmla="*/ 1160060 w 4885899"/>
              <a:gd name="connsiteY1" fmla="*/ 1323833 h 1493692"/>
              <a:gd name="connsiteX2" fmla="*/ 1460311 w 4885899"/>
              <a:gd name="connsiteY2" fmla="*/ 1473958 h 1493692"/>
              <a:gd name="connsiteX3" fmla="*/ 3207224 w 4885899"/>
              <a:gd name="connsiteY3" fmla="*/ 1433015 h 1493692"/>
              <a:gd name="connsiteX4" fmla="*/ 3507475 w 4885899"/>
              <a:gd name="connsiteY4" fmla="*/ 941695 h 1493692"/>
              <a:gd name="connsiteX5" fmla="*/ 4339988 w 4885899"/>
              <a:gd name="connsiteY5" fmla="*/ 764274 h 1493692"/>
              <a:gd name="connsiteX6" fmla="*/ 4885899 w 4885899"/>
              <a:gd name="connsiteY6" fmla="*/ 0 h 1493692"/>
              <a:gd name="connsiteX7" fmla="*/ 4885899 w 4885899"/>
              <a:gd name="connsiteY7" fmla="*/ 0 h 14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5899" h="1493692">
                <a:moveTo>
                  <a:pt x="0" y="1146412"/>
                </a:moveTo>
                <a:cubicBezTo>
                  <a:pt x="458337" y="1207827"/>
                  <a:pt x="916675" y="1269242"/>
                  <a:pt x="1160060" y="1323833"/>
                </a:cubicBezTo>
                <a:cubicBezTo>
                  <a:pt x="1403445" y="1378424"/>
                  <a:pt x="1119117" y="1455761"/>
                  <a:pt x="1460311" y="1473958"/>
                </a:cubicBezTo>
                <a:cubicBezTo>
                  <a:pt x="1801505" y="1492155"/>
                  <a:pt x="2866030" y="1521726"/>
                  <a:pt x="3207224" y="1433015"/>
                </a:cubicBezTo>
                <a:cubicBezTo>
                  <a:pt x="3548418" y="1344305"/>
                  <a:pt x="3318681" y="1053152"/>
                  <a:pt x="3507475" y="941695"/>
                </a:cubicBezTo>
                <a:cubicBezTo>
                  <a:pt x="3696269" y="830238"/>
                  <a:pt x="4110251" y="921223"/>
                  <a:pt x="4339988" y="764274"/>
                </a:cubicBezTo>
                <a:cubicBezTo>
                  <a:pt x="4569725" y="607325"/>
                  <a:pt x="4885899" y="0"/>
                  <a:pt x="4885899" y="0"/>
                </a:cubicBezTo>
                <a:lnTo>
                  <a:pt x="4885899" y="0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DDBA32C-B41C-45D9-BA8D-DA3AF0655995}"/>
              </a:ext>
            </a:extLst>
          </p:cNvPr>
          <p:cNvSpPr/>
          <p:nvPr/>
        </p:nvSpPr>
        <p:spPr>
          <a:xfrm>
            <a:off x="6550925" y="2976849"/>
            <a:ext cx="4933547" cy="1323105"/>
          </a:xfrm>
          <a:custGeom>
            <a:avLst/>
            <a:gdLst>
              <a:gd name="connsiteX0" fmla="*/ 0 w 5027294"/>
              <a:gd name="connsiteY0" fmla="*/ 1103832 h 1323105"/>
              <a:gd name="connsiteX1" fmla="*/ 1119117 w 5027294"/>
              <a:gd name="connsiteY1" fmla="*/ 1240309 h 1323105"/>
              <a:gd name="connsiteX2" fmla="*/ 1419368 w 5027294"/>
              <a:gd name="connsiteY2" fmla="*/ 1308548 h 1323105"/>
              <a:gd name="connsiteX3" fmla="*/ 3138985 w 5027294"/>
              <a:gd name="connsiteY3" fmla="*/ 1281252 h 1323105"/>
              <a:gd name="connsiteX4" fmla="*/ 3575714 w 5027294"/>
              <a:gd name="connsiteY4" fmla="*/ 899115 h 1323105"/>
              <a:gd name="connsiteX5" fmla="*/ 4148920 w 5027294"/>
              <a:gd name="connsiteY5" fmla="*/ 803581 h 1323105"/>
              <a:gd name="connsiteX6" fmla="*/ 4954138 w 5027294"/>
              <a:gd name="connsiteY6" fmla="*/ 66602 h 1323105"/>
              <a:gd name="connsiteX7" fmla="*/ 4940490 w 5027294"/>
              <a:gd name="connsiteY7" fmla="*/ 80250 h 132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7294" h="1323105">
                <a:moveTo>
                  <a:pt x="0" y="1103832"/>
                </a:moveTo>
                <a:lnTo>
                  <a:pt x="1119117" y="1240309"/>
                </a:lnTo>
                <a:cubicBezTo>
                  <a:pt x="1355678" y="1274428"/>
                  <a:pt x="1419368" y="1308548"/>
                  <a:pt x="1419368" y="1308548"/>
                </a:cubicBezTo>
                <a:cubicBezTo>
                  <a:pt x="1756013" y="1315372"/>
                  <a:pt x="2779594" y="1349491"/>
                  <a:pt x="3138985" y="1281252"/>
                </a:cubicBezTo>
                <a:cubicBezTo>
                  <a:pt x="3498376" y="1213013"/>
                  <a:pt x="3407392" y="978727"/>
                  <a:pt x="3575714" y="899115"/>
                </a:cubicBezTo>
                <a:cubicBezTo>
                  <a:pt x="3744037" y="819503"/>
                  <a:pt x="3919183" y="942333"/>
                  <a:pt x="4148920" y="803581"/>
                </a:cubicBezTo>
                <a:cubicBezTo>
                  <a:pt x="4378657" y="664829"/>
                  <a:pt x="4822210" y="187157"/>
                  <a:pt x="4954138" y="66602"/>
                </a:cubicBezTo>
                <a:cubicBezTo>
                  <a:pt x="5086066" y="-53953"/>
                  <a:pt x="5013278" y="13148"/>
                  <a:pt x="4940490" y="802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3D6188-5C46-48B5-A870-6F5CAB24AF22}"/>
              </a:ext>
            </a:extLst>
          </p:cNvPr>
          <p:cNvSpPr txBox="1"/>
          <p:nvPr/>
        </p:nvSpPr>
        <p:spPr>
          <a:xfrm>
            <a:off x="1214648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347F34-C50E-4A64-BB92-307D0B01D5F5}"/>
              </a:ext>
            </a:extLst>
          </p:cNvPr>
          <p:cNvSpPr txBox="1"/>
          <p:nvPr/>
        </p:nvSpPr>
        <p:spPr>
          <a:xfrm>
            <a:off x="6575949" y="1134464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Primary productivity</a:t>
            </a:r>
          </a:p>
        </p:txBody>
      </p:sp>
    </p:spTree>
    <p:extLst>
      <p:ext uri="{BB962C8B-B14F-4D97-AF65-F5344CB8AC3E}">
        <p14:creationId xmlns:p14="http://schemas.microsoft.com/office/powerpoint/2010/main" val="273376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219898" y="1621269"/>
            <a:ext cx="8398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-160587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219898" y="4343400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2F670-D810-444E-BD16-3395ABAF5E64}"/>
              </a:ext>
            </a:extLst>
          </p:cNvPr>
          <p:cNvCxnSpPr>
            <a:cxnSpLocks/>
          </p:cNvCxnSpPr>
          <p:nvPr/>
        </p:nvCxnSpPr>
        <p:spPr>
          <a:xfrm>
            <a:off x="2232473" y="22109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DD7F0C-5628-472F-8DFE-E174D18660C3}"/>
              </a:ext>
            </a:extLst>
          </p:cNvPr>
          <p:cNvSpPr txBox="1"/>
          <p:nvPr/>
        </p:nvSpPr>
        <p:spPr>
          <a:xfrm>
            <a:off x="1728891" y="4613162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02E9D6-9449-450D-A7E2-FB3999E246AE}"/>
              </a:ext>
            </a:extLst>
          </p:cNvPr>
          <p:cNvSpPr txBox="1"/>
          <p:nvPr/>
        </p:nvSpPr>
        <p:spPr>
          <a:xfrm>
            <a:off x="469232" y="5514773"/>
            <a:ext cx="865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X. Hypothesized post-fire water quality temporal trajectories across drainage, headwater and isolated lakes. Drainage/headwater lakes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A66322-FDCE-40E7-B8A4-583E9A575D29}"/>
              </a:ext>
            </a:extLst>
          </p:cNvPr>
          <p:cNvSpPr/>
          <p:nvPr/>
        </p:nvSpPr>
        <p:spPr>
          <a:xfrm>
            <a:off x="1228296" y="2169994"/>
            <a:ext cx="4804012" cy="1816603"/>
          </a:xfrm>
          <a:custGeom>
            <a:avLst/>
            <a:gdLst>
              <a:gd name="connsiteX0" fmla="*/ 0 w 4804012"/>
              <a:gd name="connsiteY0" fmla="*/ 1733266 h 1816603"/>
              <a:gd name="connsiteX1" fmla="*/ 900752 w 4804012"/>
              <a:gd name="connsiteY1" fmla="*/ 1760561 h 1816603"/>
              <a:gd name="connsiteX2" fmla="*/ 1501254 w 4804012"/>
              <a:gd name="connsiteY2" fmla="*/ 1091821 h 1816603"/>
              <a:gd name="connsiteX3" fmla="*/ 2920621 w 4804012"/>
              <a:gd name="connsiteY3" fmla="*/ 1473958 h 1816603"/>
              <a:gd name="connsiteX4" fmla="*/ 3684895 w 4804012"/>
              <a:gd name="connsiteY4" fmla="*/ 341194 h 1816603"/>
              <a:gd name="connsiteX5" fmla="*/ 4230806 w 4804012"/>
              <a:gd name="connsiteY5" fmla="*/ 368490 h 1816603"/>
              <a:gd name="connsiteX6" fmla="*/ 4804012 w 4804012"/>
              <a:gd name="connsiteY6" fmla="*/ 0 h 1816603"/>
              <a:gd name="connsiteX7" fmla="*/ 4804012 w 4804012"/>
              <a:gd name="connsiteY7" fmla="*/ 0 h 18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4012" h="1816603">
                <a:moveTo>
                  <a:pt x="0" y="1733266"/>
                </a:moveTo>
                <a:cubicBezTo>
                  <a:pt x="325271" y="1800367"/>
                  <a:pt x="650543" y="1867468"/>
                  <a:pt x="900752" y="1760561"/>
                </a:cubicBezTo>
                <a:cubicBezTo>
                  <a:pt x="1150961" y="1653654"/>
                  <a:pt x="1164609" y="1139588"/>
                  <a:pt x="1501254" y="1091821"/>
                </a:cubicBezTo>
                <a:cubicBezTo>
                  <a:pt x="1837899" y="1044054"/>
                  <a:pt x="2556681" y="1599062"/>
                  <a:pt x="2920621" y="1473958"/>
                </a:cubicBezTo>
                <a:cubicBezTo>
                  <a:pt x="3284561" y="1348854"/>
                  <a:pt x="3466531" y="525439"/>
                  <a:pt x="3684895" y="341194"/>
                </a:cubicBezTo>
                <a:cubicBezTo>
                  <a:pt x="3903259" y="156949"/>
                  <a:pt x="4044287" y="425356"/>
                  <a:pt x="4230806" y="368490"/>
                </a:cubicBezTo>
                <a:cubicBezTo>
                  <a:pt x="4417325" y="311624"/>
                  <a:pt x="4804012" y="0"/>
                  <a:pt x="4804012" y="0"/>
                </a:cubicBezTo>
                <a:lnTo>
                  <a:pt x="480401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DCAABE-7A1C-46FF-A0EC-B42AEA7D8EF5}"/>
              </a:ext>
            </a:extLst>
          </p:cNvPr>
          <p:cNvCxnSpPr>
            <a:cxnSpLocks/>
          </p:cNvCxnSpPr>
          <p:nvPr/>
        </p:nvCxnSpPr>
        <p:spPr>
          <a:xfrm>
            <a:off x="4253427" y="2205237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801030A-7023-4E9C-9F40-1AB6989B8B0A}"/>
              </a:ext>
            </a:extLst>
          </p:cNvPr>
          <p:cNvSpPr txBox="1"/>
          <p:nvPr/>
        </p:nvSpPr>
        <p:spPr>
          <a:xfrm>
            <a:off x="3522270" y="4431696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3F171F-5CD8-4311-AEB0-A67EBCAEBCE0}"/>
              </a:ext>
            </a:extLst>
          </p:cNvPr>
          <p:cNvCxnSpPr>
            <a:cxnSpLocks/>
          </p:cNvCxnSpPr>
          <p:nvPr/>
        </p:nvCxnSpPr>
        <p:spPr>
          <a:xfrm>
            <a:off x="5410003" y="2224040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F93CC6-169C-495D-A686-B2102B9F59C3}"/>
              </a:ext>
            </a:extLst>
          </p:cNvPr>
          <p:cNvSpPr txBox="1"/>
          <p:nvPr/>
        </p:nvSpPr>
        <p:spPr>
          <a:xfrm>
            <a:off x="5283196" y="4449810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E26521-F3ED-4D22-8C46-055A63E71459}"/>
              </a:ext>
            </a:extLst>
          </p:cNvPr>
          <p:cNvSpPr txBox="1"/>
          <p:nvPr/>
        </p:nvSpPr>
        <p:spPr>
          <a:xfrm>
            <a:off x="1228296" y="4932955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A1207-0010-434C-911B-B350A67836E9}"/>
              </a:ext>
            </a:extLst>
          </p:cNvPr>
          <p:cNvSpPr txBox="1"/>
          <p:nvPr/>
        </p:nvSpPr>
        <p:spPr>
          <a:xfrm>
            <a:off x="1228296" y="1832819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597307-4339-488F-97ED-1E3E45B7DB02}"/>
              </a:ext>
            </a:extLst>
          </p:cNvPr>
          <p:cNvSpPr/>
          <p:nvPr/>
        </p:nvSpPr>
        <p:spPr>
          <a:xfrm>
            <a:off x="1228296" y="2115403"/>
            <a:ext cx="4776716" cy="2072677"/>
          </a:xfrm>
          <a:custGeom>
            <a:avLst/>
            <a:gdLst>
              <a:gd name="connsiteX0" fmla="*/ 0 w 4776716"/>
              <a:gd name="connsiteY0" fmla="*/ 1705970 h 2072677"/>
              <a:gd name="connsiteX1" fmla="*/ 968991 w 4776716"/>
              <a:gd name="connsiteY1" fmla="*/ 1856096 h 2072677"/>
              <a:gd name="connsiteX2" fmla="*/ 1392071 w 4776716"/>
              <a:gd name="connsiteY2" fmla="*/ 1214651 h 2072677"/>
              <a:gd name="connsiteX3" fmla="*/ 2811439 w 4776716"/>
              <a:gd name="connsiteY3" fmla="*/ 2060812 h 2072677"/>
              <a:gd name="connsiteX4" fmla="*/ 3671248 w 4776716"/>
              <a:gd name="connsiteY4" fmla="*/ 450376 h 2072677"/>
              <a:gd name="connsiteX5" fmla="*/ 4176215 w 4776716"/>
              <a:gd name="connsiteY5" fmla="*/ 382137 h 2072677"/>
              <a:gd name="connsiteX6" fmla="*/ 4776716 w 4776716"/>
              <a:gd name="connsiteY6" fmla="*/ 0 h 2072677"/>
              <a:gd name="connsiteX7" fmla="*/ 4776716 w 4776716"/>
              <a:gd name="connsiteY7" fmla="*/ 0 h 207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6716" h="2072677">
                <a:moveTo>
                  <a:pt x="0" y="1705970"/>
                </a:moveTo>
                <a:cubicBezTo>
                  <a:pt x="368489" y="1821976"/>
                  <a:pt x="736979" y="1937983"/>
                  <a:pt x="968991" y="1856096"/>
                </a:cubicBezTo>
                <a:cubicBezTo>
                  <a:pt x="1201003" y="1774210"/>
                  <a:pt x="1084996" y="1180532"/>
                  <a:pt x="1392071" y="1214651"/>
                </a:cubicBezTo>
                <a:cubicBezTo>
                  <a:pt x="1699146" y="1248770"/>
                  <a:pt x="2431576" y="2188191"/>
                  <a:pt x="2811439" y="2060812"/>
                </a:cubicBezTo>
                <a:cubicBezTo>
                  <a:pt x="3191302" y="1933433"/>
                  <a:pt x="3443785" y="730155"/>
                  <a:pt x="3671248" y="450376"/>
                </a:cubicBezTo>
                <a:cubicBezTo>
                  <a:pt x="3898711" y="170597"/>
                  <a:pt x="3991970" y="457200"/>
                  <a:pt x="4176215" y="382137"/>
                </a:cubicBezTo>
                <a:cubicBezTo>
                  <a:pt x="4360460" y="307074"/>
                  <a:pt x="4776716" y="0"/>
                  <a:pt x="4776716" y="0"/>
                </a:cubicBezTo>
                <a:lnTo>
                  <a:pt x="4776716" y="0"/>
                </a:ln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AB2EE7-FABA-401F-AFFD-BE039D36888E}"/>
              </a:ext>
            </a:extLst>
          </p:cNvPr>
          <p:cNvSpPr/>
          <p:nvPr/>
        </p:nvSpPr>
        <p:spPr>
          <a:xfrm>
            <a:off x="1214648" y="1828800"/>
            <a:ext cx="4735773" cy="2254933"/>
          </a:xfrm>
          <a:custGeom>
            <a:avLst/>
            <a:gdLst>
              <a:gd name="connsiteX0" fmla="*/ 0 w 4735773"/>
              <a:gd name="connsiteY0" fmla="*/ 1924334 h 2254933"/>
              <a:gd name="connsiteX1" fmla="*/ 982639 w 4735773"/>
              <a:gd name="connsiteY1" fmla="*/ 2088107 h 2254933"/>
              <a:gd name="connsiteX2" fmla="*/ 1378424 w 4735773"/>
              <a:gd name="connsiteY2" fmla="*/ 1282890 h 2254933"/>
              <a:gd name="connsiteX3" fmla="*/ 2743200 w 4735773"/>
              <a:gd name="connsiteY3" fmla="*/ 2238233 h 2254933"/>
              <a:gd name="connsiteX4" fmla="*/ 3534770 w 4735773"/>
              <a:gd name="connsiteY4" fmla="*/ 300251 h 2254933"/>
              <a:gd name="connsiteX5" fmla="*/ 4176215 w 4735773"/>
              <a:gd name="connsiteY5" fmla="*/ 395785 h 2254933"/>
              <a:gd name="connsiteX6" fmla="*/ 4735773 w 4735773"/>
              <a:gd name="connsiteY6" fmla="*/ 0 h 2254933"/>
              <a:gd name="connsiteX7" fmla="*/ 4735773 w 4735773"/>
              <a:gd name="connsiteY7" fmla="*/ 0 h 225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5773" h="2254933">
                <a:moveTo>
                  <a:pt x="0" y="1924334"/>
                </a:moveTo>
                <a:cubicBezTo>
                  <a:pt x="376451" y="2059674"/>
                  <a:pt x="752902" y="2195014"/>
                  <a:pt x="982639" y="2088107"/>
                </a:cubicBezTo>
                <a:cubicBezTo>
                  <a:pt x="1212376" y="1981200"/>
                  <a:pt x="1084997" y="1257869"/>
                  <a:pt x="1378424" y="1282890"/>
                </a:cubicBezTo>
                <a:cubicBezTo>
                  <a:pt x="1671851" y="1307911"/>
                  <a:pt x="2383809" y="2402006"/>
                  <a:pt x="2743200" y="2238233"/>
                </a:cubicBezTo>
                <a:cubicBezTo>
                  <a:pt x="3102591" y="2074460"/>
                  <a:pt x="3295934" y="607326"/>
                  <a:pt x="3534770" y="300251"/>
                </a:cubicBezTo>
                <a:cubicBezTo>
                  <a:pt x="3773606" y="-6824"/>
                  <a:pt x="3976048" y="445827"/>
                  <a:pt x="4176215" y="395785"/>
                </a:cubicBezTo>
                <a:cubicBezTo>
                  <a:pt x="4376382" y="345743"/>
                  <a:pt x="4735773" y="0"/>
                  <a:pt x="4735773" y="0"/>
                </a:cubicBezTo>
                <a:lnTo>
                  <a:pt x="4735773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83BA99-7028-4F6E-A03D-52FB2CE612B6}"/>
              </a:ext>
            </a:extLst>
          </p:cNvPr>
          <p:cNvSpPr/>
          <p:nvPr/>
        </p:nvSpPr>
        <p:spPr>
          <a:xfrm>
            <a:off x="4418622" y="2128246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43D2035-C2E8-4DB1-A154-E1815268AE40}"/>
              </a:ext>
            </a:extLst>
          </p:cNvPr>
          <p:cNvSpPr/>
          <p:nvPr/>
        </p:nvSpPr>
        <p:spPr>
          <a:xfrm>
            <a:off x="5494546" y="2133445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9677FF7-0688-46D7-9FF8-DF921B0E500C}"/>
              </a:ext>
            </a:extLst>
          </p:cNvPr>
          <p:cNvCxnSpPr>
            <a:cxnSpLocks/>
          </p:cNvCxnSpPr>
          <p:nvPr/>
        </p:nvCxnSpPr>
        <p:spPr>
          <a:xfrm flipH="1">
            <a:off x="4476968" y="1621269"/>
            <a:ext cx="317616" cy="42468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B8B95-6658-427A-9968-EE20C4810B71}"/>
              </a:ext>
            </a:extLst>
          </p:cNvPr>
          <p:cNvCxnSpPr>
            <a:cxnSpLocks/>
          </p:cNvCxnSpPr>
          <p:nvPr/>
        </p:nvCxnSpPr>
        <p:spPr>
          <a:xfrm>
            <a:off x="5147929" y="1623299"/>
            <a:ext cx="320040" cy="4206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CB33FC-62EC-46A7-B8CA-627508F4E6E3}"/>
              </a:ext>
            </a:extLst>
          </p:cNvPr>
          <p:cNvSpPr txBox="1"/>
          <p:nvPr/>
        </p:nvSpPr>
        <p:spPr>
          <a:xfrm>
            <a:off x="4416772" y="1399260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Sample events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22B669-79B9-4708-9D33-0A75E13CD9BF}"/>
              </a:ext>
            </a:extLst>
          </p:cNvPr>
          <p:cNvCxnSpPr>
            <a:cxnSpLocks/>
          </p:cNvCxnSpPr>
          <p:nvPr/>
        </p:nvCxnSpPr>
        <p:spPr>
          <a:xfrm flipH="1" flipV="1">
            <a:off x="6509982" y="1629574"/>
            <a:ext cx="7139" cy="272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602F32B-219F-4842-B1AB-7480A10C1997}"/>
              </a:ext>
            </a:extLst>
          </p:cNvPr>
          <p:cNvSpPr txBox="1"/>
          <p:nvPr/>
        </p:nvSpPr>
        <p:spPr>
          <a:xfrm>
            <a:off x="5703324" y="2991465"/>
            <a:ext cx="114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936BB9-6419-412C-A26F-BBD8C8D044B9}"/>
              </a:ext>
            </a:extLst>
          </p:cNvPr>
          <p:cNvCxnSpPr>
            <a:cxnSpLocks/>
          </p:cNvCxnSpPr>
          <p:nvPr/>
        </p:nvCxnSpPr>
        <p:spPr>
          <a:xfrm>
            <a:off x="6517121" y="4351705"/>
            <a:ext cx="4967352" cy="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3FF2EB-D5E0-441E-9206-15DD18100CB2}"/>
              </a:ext>
            </a:extLst>
          </p:cNvPr>
          <p:cNvCxnSpPr>
            <a:cxnSpLocks/>
          </p:cNvCxnSpPr>
          <p:nvPr/>
        </p:nvCxnSpPr>
        <p:spPr>
          <a:xfrm>
            <a:off x="7529696" y="22192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E700676-2BE2-4B40-9B89-96648998DEA0}"/>
              </a:ext>
            </a:extLst>
          </p:cNvPr>
          <p:cNvSpPr txBox="1"/>
          <p:nvPr/>
        </p:nvSpPr>
        <p:spPr>
          <a:xfrm>
            <a:off x="7026114" y="4621467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precipitation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D9740F-EEA9-4E47-B26A-80FF6FFC8A64}"/>
              </a:ext>
            </a:extLst>
          </p:cNvPr>
          <p:cNvCxnSpPr>
            <a:cxnSpLocks/>
          </p:cNvCxnSpPr>
          <p:nvPr/>
        </p:nvCxnSpPr>
        <p:spPr>
          <a:xfrm>
            <a:off x="9550650" y="2213542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225527-4A22-4842-A1EA-A415FFE8BA36}"/>
              </a:ext>
            </a:extLst>
          </p:cNvPr>
          <p:cNvSpPr txBox="1"/>
          <p:nvPr/>
        </p:nvSpPr>
        <p:spPr>
          <a:xfrm>
            <a:off x="8819493" y="4440001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snowmelt/ precipitation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A4A6EA-D85A-4B83-8681-C46011C1DEEA}"/>
              </a:ext>
            </a:extLst>
          </p:cNvPr>
          <p:cNvCxnSpPr>
            <a:cxnSpLocks/>
          </p:cNvCxnSpPr>
          <p:nvPr/>
        </p:nvCxnSpPr>
        <p:spPr>
          <a:xfrm>
            <a:off x="10707226" y="2232345"/>
            <a:ext cx="0" cy="224549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43D390-5E36-4447-A492-DC813C643DF9}"/>
              </a:ext>
            </a:extLst>
          </p:cNvPr>
          <p:cNvSpPr txBox="1"/>
          <p:nvPr/>
        </p:nvSpPr>
        <p:spPr>
          <a:xfrm>
            <a:off x="10580419" y="4458115"/>
            <a:ext cx="14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precipitation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7FAD36-5930-4A39-8568-7416AA937611}"/>
              </a:ext>
            </a:extLst>
          </p:cNvPr>
          <p:cNvSpPr txBox="1"/>
          <p:nvPr/>
        </p:nvSpPr>
        <p:spPr>
          <a:xfrm>
            <a:off x="6525519" y="4941260"/>
            <a:ext cx="4958953" cy="31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E6AE7C-AD99-48D2-BA61-E6ABDDF14A70}"/>
              </a:ext>
            </a:extLst>
          </p:cNvPr>
          <p:cNvSpPr txBox="1"/>
          <p:nvPr/>
        </p:nvSpPr>
        <p:spPr>
          <a:xfrm>
            <a:off x="6525519" y="1841124"/>
            <a:ext cx="14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Drainage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</a:t>
            </a: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C6A086-43C1-432B-A0D4-980F2BB467CC}"/>
              </a:ext>
            </a:extLst>
          </p:cNvPr>
          <p:cNvSpPr/>
          <p:nvPr/>
        </p:nvSpPr>
        <p:spPr>
          <a:xfrm>
            <a:off x="9715845" y="2150199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B1C0C7-8198-41FC-B6E8-3E103C046B88}"/>
              </a:ext>
            </a:extLst>
          </p:cNvPr>
          <p:cNvSpPr/>
          <p:nvPr/>
        </p:nvSpPr>
        <p:spPr>
          <a:xfrm>
            <a:off x="10791769" y="2141750"/>
            <a:ext cx="84529" cy="2194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3EC322-A2E3-4E37-8BC1-9B3CDA28DF0C}"/>
              </a:ext>
            </a:extLst>
          </p:cNvPr>
          <p:cNvCxnSpPr>
            <a:cxnSpLocks/>
          </p:cNvCxnSpPr>
          <p:nvPr/>
        </p:nvCxnSpPr>
        <p:spPr>
          <a:xfrm flipH="1">
            <a:off x="9774191" y="1629574"/>
            <a:ext cx="317616" cy="42468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7DE13FE-A15B-42CC-8D7D-33A8362F5BD7}"/>
              </a:ext>
            </a:extLst>
          </p:cNvPr>
          <p:cNvCxnSpPr>
            <a:cxnSpLocks/>
          </p:cNvCxnSpPr>
          <p:nvPr/>
        </p:nvCxnSpPr>
        <p:spPr>
          <a:xfrm>
            <a:off x="10445152" y="1631604"/>
            <a:ext cx="320040" cy="4206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1E29F59-12D5-4428-A541-F1E7113AECA4}"/>
              </a:ext>
            </a:extLst>
          </p:cNvPr>
          <p:cNvSpPr txBox="1"/>
          <p:nvPr/>
        </p:nvSpPr>
        <p:spPr>
          <a:xfrm>
            <a:off x="9713995" y="1407565"/>
            <a:ext cx="14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Sample events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C2D1EAF-331D-47C2-935A-FFB53513F716}"/>
              </a:ext>
            </a:extLst>
          </p:cNvPr>
          <p:cNvSpPr/>
          <p:nvPr/>
        </p:nvSpPr>
        <p:spPr>
          <a:xfrm>
            <a:off x="6509982" y="2361063"/>
            <a:ext cx="4874213" cy="1954321"/>
          </a:xfrm>
          <a:custGeom>
            <a:avLst/>
            <a:gdLst>
              <a:gd name="connsiteX0" fmla="*/ 0 w 4926842"/>
              <a:gd name="connsiteY0" fmla="*/ 1487606 h 1954321"/>
              <a:gd name="connsiteX1" fmla="*/ 1050878 w 4926842"/>
              <a:gd name="connsiteY1" fmla="*/ 1637731 h 1954321"/>
              <a:gd name="connsiteX2" fmla="*/ 1501254 w 4926842"/>
              <a:gd name="connsiteY2" fmla="*/ 1937982 h 1954321"/>
              <a:gd name="connsiteX3" fmla="*/ 3289111 w 4926842"/>
              <a:gd name="connsiteY3" fmla="*/ 1842447 h 1954321"/>
              <a:gd name="connsiteX4" fmla="*/ 3575714 w 4926842"/>
              <a:gd name="connsiteY4" fmla="*/ 1241946 h 1954321"/>
              <a:gd name="connsiteX5" fmla="*/ 3944203 w 4926842"/>
              <a:gd name="connsiteY5" fmla="*/ 1091821 h 1954321"/>
              <a:gd name="connsiteX6" fmla="*/ 4367284 w 4926842"/>
              <a:gd name="connsiteY6" fmla="*/ 982638 h 1954321"/>
              <a:gd name="connsiteX7" fmla="*/ 4926842 w 4926842"/>
              <a:gd name="connsiteY7" fmla="*/ 0 h 1954321"/>
              <a:gd name="connsiteX8" fmla="*/ 4926842 w 4926842"/>
              <a:gd name="connsiteY8" fmla="*/ 0 h 19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6842" h="1954321">
                <a:moveTo>
                  <a:pt x="0" y="1487606"/>
                </a:moveTo>
                <a:cubicBezTo>
                  <a:pt x="400334" y="1525137"/>
                  <a:pt x="800669" y="1562668"/>
                  <a:pt x="1050878" y="1637731"/>
                </a:cubicBezTo>
                <a:cubicBezTo>
                  <a:pt x="1301087" y="1712794"/>
                  <a:pt x="1128215" y="1903863"/>
                  <a:pt x="1501254" y="1937982"/>
                </a:cubicBezTo>
                <a:cubicBezTo>
                  <a:pt x="1874293" y="1972101"/>
                  <a:pt x="2943368" y="1958453"/>
                  <a:pt x="3289111" y="1842447"/>
                </a:cubicBezTo>
                <a:cubicBezTo>
                  <a:pt x="3634854" y="1726441"/>
                  <a:pt x="3466532" y="1367050"/>
                  <a:pt x="3575714" y="1241946"/>
                </a:cubicBezTo>
                <a:cubicBezTo>
                  <a:pt x="3684896" y="1116842"/>
                  <a:pt x="3812275" y="1135039"/>
                  <a:pt x="3944203" y="1091821"/>
                </a:cubicBezTo>
                <a:cubicBezTo>
                  <a:pt x="4076131" y="1048603"/>
                  <a:pt x="4203511" y="1164608"/>
                  <a:pt x="4367284" y="982638"/>
                </a:cubicBezTo>
                <a:cubicBezTo>
                  <a:pt x="4531057" y="800668"/>
                  <a:pt x="4926842" y="0"/>
                  <a:pt x="4926842" y="0"/>
                </a:cubicBezTo>
                <a:lnTo>
                  <a:pt x="4926842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F84B7DE-C755-41A0-9202-7EA7193DD79C}"/>
              </a:ext>
            </a:extLst>
          </p:cNvPr>
          <p:cNvSpPr/>
          <p:nvPr/>
        </p:nvSpPr>
        <p:spPr>
          <a:xfrm>
            <a:off x="6509982" y="2811439"/>
            <a:ext cx="4885899" cy="1493692"/>
          </a:xfrm>
          <a:custGeom>
            <a:avLst/>
            <a:gdLst>
              <a:gd name="connsiteX0" fmla="*/ 0 w 4885899"/>
              <a:gd name="connsiteY0" fmla="*/ 1146412 h 1493692"/>
              <a:gd name="connsiteX1" fmla="*/ 1160060 w 4885899"/>
              <a:gd name="connsiteY1" fmla="*/ 1323833 h 1493692"/>
              <a:gd name="connsiteX2" fmla="*/ 1460311 w 4885899"/>
              <a:gd name="connsiteY2" fmla="*/ 1473958 h 1493692"/>
              <a:gd name="connsiteX3" fmla="*/ 3207224 w 4885899"/>
              <a:gd name="connsiteY3" fmla="*/ 1433015 h 1493692"/>
              <a:gd name="connsiteX4" fmla="*/ 3507475 w 4885899"/>
              <a:gd name="connsiteY4" fmla="*/ 941695 h 1493692"/>
              <a:gd name="connsiteX5" fmla="*/ 4339988 w 4885899"/>
              <a:gd name="connsiteY5" fmla="*/ 764274 h 1493692"/>
              <a:gd name="connsiteX6" fmla="*/ 4885899 w 4885899"/>
              <a:gd name="connsiteY6" fmla="*/ 0 h 1493692"/>
              <a:gd name="connsiteX7" fmla="*/ 4885899 w 4885899"/>
              <a:gd name="connsiteY7" fmla="*/ 0 h 14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5899" h="1493692">
                <a:moveTo>
                  <a:pt x="0" y="1146412"/>
                </a:moveTo>
                <a:cubicBezTo>
                  <a:pt x="458337" y="1207827"/>
                  <a:pt x="916675" y="1269242"/>
                  <a:pt x="1160060" y="1323833"/>
                </a:cubicBezTo>
                <a:cubicBezTo>
                  <a:pt x="1403445" y="1378424"/>
                  <a:pt x="1119117" y="1455761"/>
                  <a:pt x="1460311" y="1473958"/>
                </a:cubicBezTo>
                <a:cubicBezTo>
                  <a:pt x="1801505" y="1492155"/>
                  <a:pt x="2866030" y="1521726"/>
                  <a:pt x="3207224" y="1433015"/>
                </a:cubicBezTo>
                <a:cubicBezTo>
                  <a:pt x="3548418" y="1344305"/>
                  <a:pt x="3318681" y="1053152"/>
                  <a:pt x="3507475" y="941695"/>
                </a:cubicBezTo>
                <a:cubicBezTo>
                  <a:pt x="3696269" y="830238"/>
                  <a:pt x="4110251" y="921223"/>
                  <a:pt x="4339988" y="764274"/>
                </a:cubicBezTo>
                <a:cubicBezTo>
                  <a:pt x="4569725" y="607325"/>
                  <a:pt x="4885899" y="0"/>
                  <a:pt x="4885899" y="0"/>
                </a:cubicBezTo>
                <a:lnTo>
                  <a:pt x="4885899" y="0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DDBA32C-B41C-45D9-BA8D-DA3AF0655995}"/>
              </a:ext>
            </a:extLst>
          </p:cNvPr>
          <p:cNvSpPr/>
          <p:nvPr/>
        </p:nvSpPr>
        <p:spPr>
          <a:xfrm>
            <a:off x="6550925" y="2976849"/>
            <a:ext cx="4933547" cy="1323105"/>
          </a:xfrm>
          <a:custGeom>
            <a:avLst/>
            <a:gdLst>
              <a:gd name="connsiteX0" fmla="*/ 0 w 5027294"/>
              <a:gd name="connsiteY0" fmla="*/ 1103832 h 1323105"/>
              <a:gd name="connsiteX1" fmla="*/ 1119117 w 5027294"/>
              <a:gd name="connsiteY1" fmla="*/ 1240309 h 1323105"/>
              <a:gd name="connsiteX2" fmla="*/ 1419368 w 5027294"/>
              <a:gd name="connsiteY2" fmla="*/ 1308548 h 1323105"/>
              <a:gd name="connsiteX3" fmla="*/ 3138985 w 5027294"/>
              <a:gd name="connsiteY3" fmla="*/ 1281252 h 1323105"/>
              <a:gd name="connsiteX4" fmla="*/ 3575714 w 5027294"/>
              <a:gd name="connsiteY4" fmla="*/ 899115 h 1323105"/>
              <a:gd name="connsiteX5" fmla="*/ 4148920 w 5027294"/>
              <a:gd name="connsiteY5" fmla="*/ 803581 h 1323105"/>
              <a:gd name="connsiteX6" fmla="*/ 4954138 w 5027294"/>
              <a:gd name="connsiteY6" fmla="*/ 66602 h 1323105"/>
              <a:gd name="connsiteX7" fmla="*/ 4940490 w 5027294"/>
              <a:gd name="connsiteY7" fmla="*/ 80250 h 132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7294" h="1323105">
                <a:moveTo>
                  <a:pt x="0" y="1103832"/>
                </a:moveTo>
                <a:lnTo>
                  <a:pt x="1119117" y="1240309"/>
                </a:lnTo>
                <a:cubicBezTo>
                  <a:pt x="1355678" y="1274428"/>
                  <a:pt x="1419368" y="1308548"/>
                  <a:pt x="1419368" y="1308548"/>
                </a:cubicBezTo>
                <a:cubicBezTo>
                  <a:pt x="1756013" y="1315372"/>
                  <a:pt x="2779594" y="1349491"/>
                  <a:pt x="3138985" y="1281252"/>
                </a:cubicBezTo>
                <a:cubicBezTo>
                  <a:pt x="3498376" y="1213013"/>
                  <a:pt x="3407392" y="978727"/>
                  <a:pt x="3575714" y="899115"/>
                </a:cubicBezTo>
                <a:cubicBezTo>
                  <a:pt x="3744037" y="819503"/>
                  <a:pt x="3919183" y="942333"/>
                  <a:pt x="4148920" y="803581"/>
                </a:cubicBezTo>
                <a:cubicBezTo>
                  <a:pt x="4378657" y="664829"/>
                  <a:pt x="4822210" y="187157"/>
                  <a:pt x="4954138" y="66602"/>
                </a:cubicBezTo>
                <a:cubicBezTo>
                  <a:pt x="5086066" y="-53953"/>
                  <a:pt x="5013278" y="13148"/>
                  <a:pt x="4940490" y="802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3D6188-5C46-48B5-A870-6F5CAB24AF22}"/>
              </a:ext>
            </a:extLst>
          </p:cNvPr>
          <p:cNvSpPr txBox="1"/>
          <p:nvPr/>
        </p:nvSpPr>
        <p:spPr>
          <a:xfrm>
            <a:off x="1214648" y="1132767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Water chemistry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347F34-C50E-4A64-BB92-307D0B01D5F5}"/>
              </a:ext>
            </a:extLst>
          </p:cNvPr>
          <p:cNvSpPr txBox="1"/>
          <p:nvPr/>
        </p:nvSpPr>
        <p:spPr>
          <a:xfrm>
            <a:off x="6575949" y="1134464"/>
            <a:ext cx="488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Primary productivity</a:t>
            </a:r>
          </a:p>
        </p:txBody>
      </p:sp>
    </p:spTree>
    <p:extLst>
      <p:ext uri="{BB962C8B-B14F-4D97-AF65-F5344CB8AC3E}">
        <p14:creationId xmlns:p14="http://schemas.microsoft.com/office/powerpoint/2010/main" val="370037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032A3A-72EB-4B4C-8856-3B51B6FFC462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18D24E-A302-4813-B993-22B1850A7A93}"/>
              </a:ext>
            </a:extLst>
          </p:cNvPr>
          <p:cNvSpPr txBox="1"/>
          <p:nvPr/>
        </p:nvSpPr>
        <p:spPr>
          <a:xfrm>
            <a:off x="1429053" y="4837418"/>
            <a:ext cx="45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since ignition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881A1-9007-442F-B5C4-5158F887CB75}"/>
              </a:ext>
            </a:extLst>
          </p:cNvPr>
          <p:cNvSpPr txBox="1"/>
          <p:nvPr/>
        </p:nvSpPr>
        <p:spPr>
          <a:xfrm>
            <a:off x="85074" y="2983160"/>
            <a:ext cx="183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Turbidity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EE93B0-BEBF-4C6B-9DA7-2F5C90DFB1F9}"/>
              </a:ext>
            </a:extLst>
          </p:cNvPr>
          <p:cNvCxnSpPr>
            <a:cxnSpLocks/>
          </p:cNvCxnSpPr>
          <p:nvPr/>
        </p:nvCxnSpPr>
        <p:spPr>
          <a:xfrm>
            <a:off x="1547447" y="4343400"/>
            <a:ext cx="454855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A8B9D-3AEE-458D-9527-F1F06309B6DF}"/>
              </a:ext>
            </a:extLst>
          </p:cNvPr>
          <p:cNvSpPr/>
          <p:nvPr/>
        </p:nvSpPr>
        <p:spPr>
          <a:xfrm>
            <a:off x="1564100" y="3513221"/>
            <a:ext cx="2538663" cy="637674"/>
          </a:xfrm>
          <a:custGeom>
            <a:avLst/>
            <a:gdLst>
              <a:gd name="connsiteX0" fmla="*/ 0 w 2538663"/>
              <a:gd name="connsiteY0" fmla="*/ 869327 h 929485"/>
              <a:gd name="connsiteX1" fmla="*/ 348916 w 2538663"/>
              <a:gd name="connsiteY1" fmla="*/ 3053 h 929485"/>
              <a:gd name="connsiteX2" fmla="*/ 697831 w 2538663"/>
              <a:gd name="connsiteY2" fmla="*/ 592601 h 929485"/>
              <a:gd name="connsiteX3" fmla="*/ 2153652 w 2538663"/>
              <a:gd name="connsiteY3" fmla="*/ 881358 h 929485"/>
              <a:gd name="connsiteX4" fmla="*/ 2153652 w 2538663"/>
              <a:gd name="connsiteY4" fmla="*/ 881358 h 929485"/>
              <a:gd name="connsiteX5" fmla="*/ 2538663 w 2538663"/>
              <a:gd name="connsiteY5" fmla="*/ 929485 h 92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663" h="929485">
                <a:moveTo>
                  <a:pt x="0" y="869327"/>
                </a:moveTo>
                <a:cubicBezTo>
                  <a:pt x="116305" y="459250"/>
                  <a:pt x="232611" y="49174"/>
                  <a:pt x="348916" y="3053"/>
                </a:cubicBezTo>
                <a:cubicBezTo>
                  <a:pt x="465221" y="-43068"/>
                  <a:pt x="397042" y="446217"/>
                  <a:pt x="697831" y="592601"/>
                </a:cubicBezTo>
                <a:cubicBezTo>
                  <a:pt x="998620" y="738985"/>
                  <a:pt x="2153652" y="881358"/>
                  <a:pt x="2153652" y="881358"/>
                </a:cubicBezTo>
                <a:lnTo>
                  <a:pt x="2153652" y="881358"/>
                </a:lnTo>
                <a:lnTo>
                  <a:pt x="2538663" y="929485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F6E609-3CA8-4B27-BAB7-7ECA68816E85}"/>
              </a:ext>
            </a:extLst>
          </p:cNvPr>
          <p:cNvSpPr/>
          <p:nvPr/>
        </p:nvSpPr>
        <p:spPr>
          <a:xfrm>
            <a:off x="1564100" y="2684865"/>
            <a:ext cx="4162926" cy="1393840"/>
          </a:xfrm>
          <a:custGeom>
            <a:avLst/>
            <a:gdLst>
              <a:gd name="connsiteX0" fmla="*/ 0 w 4162926"/>
              <a:gd name="connsiteY0" fmla="*/ 1393840 h 1393840"/>
              <a:gd name="connsiteX1" fmla="*/ 324852 w 4162926"/>
              <a:gd name="connsiteY1" fmla="*/ 575693 h 1393840"/>
              <a:gd name="connsiteX2" fmla="*/ 565484 w 4162926"/>
              <a:gd name="connsiteY2" fmla="*/ 936640 h 1393840"/>
              <a:gd name="connsiteX3" fmla="*/ 1022684 w 4162926"/>
              <a:gd name="connsiteY3" fmla="*/ 238809 h 1393840"/>
              <a:gd name="connsiteX4" fmla="*/ 1708484 w 4162926"/>
              <a:gd name="connsiteY4" fmla="*/ 671946 h 1393840"/>
              <a:gd name="connsiteX5" fmla="*/ 2827421 w 4162926"/>
              <a:gd name="connsiteY5" fmla="*/ 10209 h 1393840"/>
              <a:gd name="connsiteX6" fmla="*/ 4162926 w 4162926"/>
              <a:gd name="connsiteY6" fmla="*/ 1297588 h 1393840"/>
              <a:gd name="connsiteX7" fmla="*/ 4162926 w 4162926"/>
              <a:gd name="connsiteY7" fmla="*/ 1297588 h 139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2926" h="1393840">
                <a:moveTo>
                  <a:pt x="0" y="1393840"/>
                </a:moveTo>
                <a:cubicBezTo>
                  <a:pt x="115302" y="1022866"/>
                  <a:pt x="230605" y="651893"/>
                  <a:pt x="324852" y="575693"/>
                </a:cubicBezTo>
                <a:cubicBezTo>
                  <a:pt x="419099" y="499493"/>
                  <a:pt x="449179" y="992787"/>
                  <a:pt x="565484" y="936640"/>
                </a:cubicBezTo>
                <a:cubicBezTo>
                  <a:pt x="681789" y="880493"/>
                  <a:pt x="832184" y="282925"/>
                  <a:pt x="1022684" y="238809"/>
                </a:cubicBezTo>
                <a:cubicBezTo>
                  <a:pt x="1213184" y="194693"/>
                  <a:pt x="1407695" y="710046"/>
                  <a:pt x="1708484" y="671946"/>
                </a:cubicBezTo>
                <a:cubicBezTo>
                  <a:pt x="2009274" y="633846"/>
                  <a:pt x="2418347" y="-94065"/>
                  <a:pt x="2827421" y="10209"/>
                </a:cubicBezTo>
                <a:cubicBezTo>
                  <a:pt x="3236495" y="114483"/>
                  <a:pt x="4162926" y="1297588"/>
                  <a:pt x="4162926" y="1297588"/>
                </a:cubicBezTo>
                <a:lnTo>
                  <a:pt x="4162926" y="1297588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54214-C1D1-4399-B6BD-B10352770FB0}"/>
              </a:ext>
            </a:extLst>
          </p:cNvPr>
          <p:cNvSpPr txBox="1"/>
          <p:nvPr/>
        </p:nvSpPr>
        <p:spPr>
          <a:xfrm>
            <a:off x="2093489" y="2444550"/>
            <a:ext cx="143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A947F-77C3-48C1-A18D-9292F3A29D1C}"/>
              </a:ext>
            </a:extLst>
          </p:cNvPr>
          <p:cNvCxnSpPr>
            <a:cxnSpLocks/>
          </p:cNvCxnSpPr>
          <p:nvPr/>
        </p:nvCxnSpPr>
        <p:spPr>
          <a:xfrm flipH="1">
            <a:off x="2586784" y="2648769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60224F-0BE3-4E7D-9B00-8A37B1A0789D}"/>
              </a:ext>
            </a:extLst>
          </p:cNvPr>
          <p:cNvCxnSpPr>
            <a:cxnSpLocks/>
          </p:cNvCxnSpPr>
          <p:nvPr/>
        </p:nvCxnSpPr>
        <p:spPr>
          <a:xfrm flipH="1">
            <a:off x="1918556" y="2956085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2D4127-FE6C-4795-80D0-19C365F6624C}"/>
              </a:ext>
            </a:extLst>
          </p:cNvPr>
          <p:cNvSpPr txBox="1"/>
          <p:nvPr/>
        </p:nvSpPr>
        <p:spPr>
          <a:xfrm>
            <a:off x="1578058" y="2738101"/>
            <a:ext cx="143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Peak smoke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D39DC6-E91D-4CEB-B9C3-39D33F23A1A6}"/>
              </a:ext>
            </a:extLst>
          </p:cNvPr>
          <p:cNvCxnSpPr>
            <a:cxnSpLocks/>
          </p:cNvCxnSpPr>
          <p:nvPr/>
        </p:nvCxnSpPr>
        <p:spPr>
          <a:xfrm flipH="1">
            <a:off x="1932515" y="2959869"/>
            <a:ext cx="120320" cy="49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D11785-BE6C-4DDD-89BB-B2F9D27F517A}"/>
              </a:ext>
            </a:extLst>
          </p:cNvPr>
          <p:cNvSpPr txBox="1"/>
          <p:nvPr/>
        </p:nvSpPr>
        <p:spPr>
          <a:xfrm>
            <a:off x="2987452" y="2803179"/>
            <a:ext cx="143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CAE51F-9FBC-413F-B5C6-C239FCA0DF59}"/>
              </a:ext>
            </a:extLst>
          </p:cNvPr>
          <p:cNvCxnSpPr>
            <a:cxnSpLocks/>
          </p:cNvCxnSpPr>
          <p:nvPr/>
        </p:nvCxnSpPr>
        <p:spPr>
          <a:xfrm flipH="1">
            <a:off x="3205930" y="3042191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C67140-169F-4D4B-A05D-845165D154E3}"/>
              </a:ext>
            </a:extLst>
          </p:cNvPr>
          <p:cNvSpPr txBox="1"/>
          <p:nvPr/>
        </p:nvSpPr>
        <p:spPr>
          <a:xfrm>
            <a:off x="3703333" y="2159878"/>
            <a:ext cx="1917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Snowmelt/precipitation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E786E-65A5-4427-A74B-180C0BF4D5A5}"/>
              </a:ext>
            </a:extLst>
          </p:cNvPr>
          <p:cNvCxnSpPr>
            <a:cxnSpLocks/>
          </p:cNvCxnSpPr>
          <p:nvPr/>
        </p:nvCxnSpPr>
        <p:spPr>
          <a:xfrm flipH="1">
            <a:off x="4303289" y="2402540"/>
            <a:ext cx="120321" cy="23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CE8398-BEEA-4699-8B03-6EA46FBB5502}"/>
              </a:ext>
            </a:extLst>
          </p:cNvPr>
          <p:cNvSpPr txBox="1"/>
          <p:nvPr/>
        </p:nvSpPr>
        <p:spPr>
          <a:xfrm>
            <a:off x="1429053" y="4564209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7590-6800-46BA-93E0-1EDF42C54F3F}"/>
              </a:ext>
            </a:extLst>
          </p:cNvPr>
          <p:cNvSpPr txBox="1"/>
          <p:nvPr/>
        </p:nvSpPr>
        <p:spPr>
          <a:xfrm>
            <a:off x="239981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Fall 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49C80-4E6B-4D4F-AD5F-885275F41C5A}"/>
              </a:ext>
            </a:extLst>
          </p:cNvPr>
          <p:cNvSpPr txBox="1"/>
          <p:nvPr/>
        </p:nvSpPr>
        <p:spPr>
          <a:xfrm>
            <a:off x="3380870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Winter 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08184-113E-4B5B-B383-22830E213B62}"/>
              </a:ext>
            </a:extLst>
          </p:cNvPr>
          <p:cNvSpPr txBox="1"/>
          <p:nvPr/>
        </p:nvSpPr>
        <p:spPr>
          <a:xfrm>
            <a:off x="4286562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466F8F-89C7-4CEA-ABBE-16A1C7B3D4F1}"/>
              </a:ext>
            </a:extLst>
          </p:cNvPr>
          <p:cNvSpPr txBox="1"/>
          <p:nvPr/>
        </p:nvSpPr>
        <p:spPr>
          <a:xfrm>
            <a:off x="5183296" y="4555906"/>
            <a:ext cx="108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Summer 22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A9F6333-7B86-4184-BC5E-6C3F4F4F0F17}"/>
              </a:ext>
            </a:extLst>
          </p:cNvPr>
          <p:cNvSpPr/>
          <p:nvPr/>
        </p:nvSpPr>
        <p:spPr>
          <a:xfrm>
            <a:off x="8475415" y="669576"/>
            <a:ext cx="4824661" cy="1763930"/>
          </a:xfrm>
          <a:custGeom>
            <a:avLst/>
            <a:gdLst>
              <a:gd name="connsiteX0" fmla="*/ 0 w 4993106"/>
              <a:gd name="connsiteY0" fmla="*/ 1937323 h 1937323"/>
              <a:gd name="connsiteX1" fmla="*/ 637674 w 4993106"/>
              <a:gd name="connsiteY1" fmla="*/ 493534 h 1937323"/>
              <a:gd name="connsiteX2" fmla="*/ 998621 w 4993106"/>
              <a:gd name="connsiteY2" fmla="*/ 397281 h 1937323"/>
              <a:gd name="connsiteX3" fmla="*/ 1467853 w 4993106"/>
              <a:gd name="connsiteY3" fmla="*/ 84460 h 1937323"/>
              <a:gd name="connsiteX4" fmla="*/ 3080084 w 4993106"/>
              <a:gd name="connsiteY4" fmla="*/ 505566 h 1937323"/>
              <a:gd name="connsiteX5" fmla="*/ 3886200 w 4993106"/>
              <a:gd name="connsiteY5" fmla="*/ 239 h 1937323"/>
              <a:gd name="connsiteX6" fmla="*/ 4993106 w 4993106"/>
              <a:gd name="connsiteY6" fmla="*/ 433376 h 1937323"/>
              <a:gd name="connsiteX7" fmla="*/ 4993106 w 4993106"/>
              <a:gd name="connsiteY7" fmla="*/ 433376 h 193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93106" h="1937323">
                <a:moveTo>
                  <a:pt x="0" y="1937323"/>
                </a:moveTo>
                <a:cubicBezTo>
                  <a:pt x="235618" y="1343765"/>
                  <a:pt x="471237" y="750208"/>
                  <a:pt x="637674" y="493534"/>
                </a:cubicBezTo>
                <a:cubicBezTo>
                  <a:pt x="804111" y="236860"/>
                  <a:pt x="860258" y="465460"/>
                  <a:pt x="998621" y="397281"/>
                </a:cubicBezTo>
                <a:cubicBezTo>
                  <a:pt x="1136984" y="329102"/>
                  <a:pt x="1120942" y="66412"/>
                  <a:pt x="1467853" y="84460"/>
                </a:cubicBezTo>
                <a:cubicBezTo>
                  <a:pt x="1814764" y="102508"/>
                  <a:pt x="2677026" y="519603"/>
                  <a:pt x="3080084" y="505566"/>
                </a:cubicBezTo>
                <a:cubicBezTo>
                  <a:pt x="3483142" y="491529"/>
                  <a:pt x="3567363" y="12271"/>
                  <a:pt x="3886200" y="239"/>
                </a:cubicBezTo>
                <a:cubicBezTo>
                  <a:pt x="4205037" y="-11793"/>
                  <a:pt x="4993106" y="433376"/>
                  <a:pt x="4993106" y="433376"/>
                </a:cubicBezTo>
                <a:lnTo>
                  <a:pt x="4993106" y="43337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74368E-52E2-4FA2-8E06-F7F670D886DF}"/>
              </a:ext>
            </a:extLst>
          </p:cNvPr>
          <p:cNvCxnSpPr>
            <a:cxnSpLocks/>
          </p:cNvCxnSpPr>
          <p:nvPr/>
        </p:nvCxnSpPr>
        <p:spPr>
          <a:xfrm flipV="1">
            <a:off x="1547447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202E7B-7ECE-41AF-AE4E-4BD69FAE2A84}"/>
              </a:ext>
            </a:extLst>
          </p:cNvPr>
          <p:cNvSpPr txBox="1"/>
          <p:nvPr/>
        </p:nvSpPr>
        <p:spPr>
          <a:xfrm>
            <a:off x="1547448" y="4373182"/>
            <a:ext cx="396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 concentration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B26F0-9B91-49FE-91DC-FD1829C678F4}"/>
              </a:ext>
            </a:extLst>
          </p:cNvPr>
          <p:cNvSpPr txBox="1"/>
          <p:nvPr/>
        </p:nvSpPr>
        <p:spPr>
          <a:xfrm rot="16200000">
            <a:off x="454019" y="3270078"/>
            <a:ext cx="183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78E91-63BC-4567-BF92-87FCABAF24C8}"/>
              </a:ext>
            </a:extLst>
          </p:cNvPr>
          <p:cNvCxnSpPr>
            <a:cxnSpLocks/>
          </p:cNvCxnSpPr>
          <p:nvPr/>
        </p:nvCxnSpPr>
        <p:spPr>
          <a:xfrm flipV="1">
            <a:off x="1547447" y="4332850"/>
            <a:ext cx="3967088" cy="10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ECAFDD-DFC4-4EA0-96B2-8324B50E0081}"/>
              </a:ext>
            </a:extLst>
          </p:cNvPr>
          <p:cNvSpPr/>
          <p:nvPr/>
        </p:nvSpPr>
        <p:spPr>
          <a:xfrm>
            <a:off x="2136280" y="3542141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E567FC-01EF-4206-8A7E-D7CF417FCFB5}"/>
              </a:ext>
            </a:extLst>
          </p:cNvPr>
          <p:cNvSpPr/>
          <p:nvPr/>
        </p:nvSpPr>
        <p:spPr>
          <a:xfrm>
            <a:off x="3379761" y="3541318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3F55A-ECD7-4D4C-88A8-5BF6549CB1C4}"/>
              </a:ext>
            </a:extLst>
          </p:cNvPr>
          <p:cNvCxnSpPr>
            <a:cxnSpLocks/>
          </p:cNvCxnSpPr>
          <p:nvPr/>
        </p:nvCxnSpPr>
        <p:spPr>
          <a:xfrm flipV="1">
            <a:off x="5807614" y="2546252"/>
            <a:ext cx="0" cy="179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5E1518-F389-47E3-B19A-908E502D6A71}"/>
              </a:ext>
            </a:extLst>
          </p:cNvPr>
          <p:cNvSpPr txBox="1"/>
          <p:nvPr/>
        </p:nvSpPr>
        <p:spPr>
          <a:xfrm>
            <a:off x="5807615" y="4373182"/>
            <a:ext cx="396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Nutrient concentration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8258B1-4EA2-4F56-A0B0-009B7C60F82A}"/>
              </a:ext>
            </a:extLst>
          </p:cNvPr>
          <p:cNvCxnSpPr>
            <a:cxnSpLocks/>
          </p:cNvCxnSpPr>
          <p:nvPr/>
        </p:nvCxnSpPr>
        <p:spPr>
          <a:xfrm flipV="1">
            <a:off x="5807614" y="4332850"/>
            <a:ext cx="3967088" cy="10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5C4E1A-7132-44D9-B0CE-23F6D04279D0}"/>
              </a:ext>
            </a:extLst>
          </p:cNvPr>
          <p:cNvSpPr/>
          <p:nvPr/>
        </p:nvSpPr>
        <p:spPr>
          <a:xfrm>
            <a:off x="6551192" y="3537576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8C31E9C-725D-4F77-9FCB-C17F385D8F67}"/>
              </a:ext>
            </a:extLst>
          </p:cNvPr>
          <p:cNvSpPr/>
          <p:nvPr/>
        </p:nvSpPr>
        <p:spPr>
          <a:xfrm>
            <a:off x="7414844" y="3536753"/>
            <a:ext cx="1620129" cy="775818"/>
          </a:xfrm>
          <a:custGeom>
            <a:avLst/>
            <a:gdLst>
              <a:gd name="connsiteX0" fmla="*/ 0 w 2124222"/>
              <a:gd name="connsiteY0" fmla="*/ 951607 h 951607"/>
              <a:gd name="connsiteX1" fmla="*/ 604911 w 2124222"/>
              <a:gd name="connsiteY1" fmla="*/ 473305 h 951607"/>
              <a:gd name="connsiteX2" fmla="*/ 900332 w 2124222"/>
              <a:gd name="connsiteY2" fmla="*/ 79410 h 951607"/>
              <a:gd name="connsiteX3" fmla="*/ 1280160 w 2124222"/>
              <a:gd name="connsiteY3" fmla="*/ 9071 h 951607"/>
              <a:gd name="connsiteX4" fmla="*/ 1280160 w 2124222"/>
              <a:gd name="connsiteY4" fmla="*/ 9071 h 951607"/>
              <a:gd name="connsiteX5" fmla="*/ 1477108 w 2124222"/>
              <a:gd name="connsiteY5" fmla="*/ 37207 h 951607"/>
              <a:gd name="connsiteX6" fmla="*/ 1702191 w 2124222"/>
              <a:gd name="connsiteY6" fmla="*/ 402967 h 951607"/>
              <a:gd name="connsiteX7" fmla="*/ 2124222 w 2124222"/>
              <a:gd name="connsiteY7" fmla="*/ 951607 h 95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4222" h="951607">
                <a:moveTo>
                  <a:pt x="0" y="951607"/>
                </a:moveTo>
                <a:cubicBezTo>
                  <a:pt x="227428" y="785139"/>
                  <a:pt x="454856" y="618671"/>
                  <a:pt x="604911" y="473305"/>
                </a:cubicBezTo>
                <a:cubicBezTo>
                  <a:pt x="754966" y="327939"/>
                  <a:pt x="787791" y="156782"/>
                  <a:pt x="900332" y="79410"/>
                </a:cubicBezTo>
                <a:cubicBezTo>
                  <a:pt x="1012874" y="2038"/>
                  <a:pt x="1280160" y="9071"/>
                  <a:pt x="1280160" y="9071"/>
                </a:cubicBezTo>
                <a:lnTo>
                  <a:pt x="1280160" y="9071"/>
                </a:lnTo>
                <a:cubicBezTo>
                  <a:pt x="1312985" y="13760"/>
                  <a:pt x="1406770" y="-28442"/>
                  <a:pt x="1477108" y="37207"/>
                </a:cubicBezTo>
                <a:cubicBezTo>
                  <a:pt x="1547447" y="102856"/>
                  <a:pt x="1594339" y="250567"/>
                  <a:pt x="1702191" y="402967"/>
                </a:cubicBezTo>
                <a:cubicBezTo>
                  <a:pt x="1810043" y="555367"/>
                  <a:pt x="1967132" y="753487"/>
                  <a:pt x="2124222" y="951607"/>
                </a:cubicBezTo>
              </a:path>
            </a:pathLst>
          </a:cu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D3E65-608F-476F-8DB5-33C74359AC96}"/>
              </a:ext>
            </a:extLst>
          </p:cNvPr>
          <p:cNvSpPr txBox="1"/>
          <p:nvPr/>
        </p:nvSpPr>
        <p:spPr>
          <a:xfrm>
            <a:off x="1510072" y="2187843"/>
            <a:ext cx="332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Minnesota lakes: 1 year post-fire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F225B-269F-4897-B270-1E344E3F2D41}"/>
              </a:ext>
            </a:extLst>
          </p:cNvPr>
          <p:cNvSpPr txBox="1"/>
          <p:nvPr/>
        </p:nvSpPr>
        <p:spPr>
          <a:xfrm>
            <a:off x="5807614" y="2173910"/>
            <a:ext cx="322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Qu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bec lakes: 3 years post-fire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ECC41B-F69B-4373-9504-407BD61982F3}"/>
              </a:ext>
            </a:extLst>
          </p:cNvPr>
          <p:cNvSpPr txBox="1"/>
          <p:nvPr/>
        </p:nvSpPr>
        <p:spPr>
          <a:xfrm>
            <a:off x="1547447" y="2672862"/>
            <a:ext cx="22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 watershed</a:t>
            </a:r>
          </a:p>
        </p:txBody>
      </p:sp>
    </p:spTree>
    <p:extLst>
      <p:ext uri="{BB962C8B-B14F-4D97-AF65-F5344CB8AC3E}">
        <p14:creationId xmlns:p14="http://schemas.microsoft.com/office/powerpoint/2010/main" val="8939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645</Words>
  <Application>Microsoft Office PowerPoint</Application>
  <PresentationFormat>Widescreen</PresentationFormat>
  <Paragraphs>169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Outtakes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13</cp:revision>
  <dcterms:created xsi:type="dcterms:W3CDTF">2021-11-12T14:06:00Z</dcterms:created>
  <dcterms:modified xsi:type="dcterms:W3CDTF">2021-12-17T18:35:29Z</dcterms:modified>
</cp:coreProperties>
</file>