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1ACE-7A2E-44C7-BEB0-E2DBFE9F86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5362" r="2361" b="62609"/>
          <a:stretch/>
        </p:blipFill>
        <p:spPr>
          <a:xfrm>
            <a:off x="6620990" y="3783251"/>
            <a:ext cx="2593348" cy="11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3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67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1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10749" y="54776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450624" y="5246066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>
            <a:stCxn id="21" idx="2"/>
          </p:cNvCxnSpPr>
          <p:nvPr/>
        </p:nvCxnSpPr>
        <p:spPr>
          <a:xfrm flipH="1">
            <a:off x="7344511" y="3997562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>
            <a:stCxn id="32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5215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26885" y="415874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1376" y="4116226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53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4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10749" y="54776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450624" y="5246066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>
            <a:stCxn id="21" idx="2"/>
          </p:cNvCxnSpPr>
          <p:nvPr/>
        </p:nvCxnSpPr>
        <p:spPr>
          <a:xfrm flipH="1">
            <a:off x="7344511" y="3997562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>
            <a:stCxn id="32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5215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26885" y="415874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1376" y="4116226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" t="16402" r="5910"/>
          <a:stretch/>
        </p:blipFill>
        <p:spPr>
          <a:xfrm>
            <a:off x="5284042" y="1347445"/>
            <a:ext cx="1239856" cy="580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53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74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15</cp:revision>
  <dcterms:created xsi:type="dcterms:W3CDTF">2021-05-03T17:45:17Z</dcterms:created>
  <dcterms:modified xsi:type="dcterms:W3CDTF">2021-05-25T17:33:06Z</dcterms:modified>
</cp:coreProperties>
</file>