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77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8C8AC-D95B-4B59-9A30-379FAE50CC5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D25D-5A4D-410C-A9B8-C506CEF1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D25D-5A4D-410C-A9B8-C506CEF1E3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5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7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5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826AA-0184-4FCE-B331-BF08CF3256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C0EB-D900-4C39-9BA8-F4467FA3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566" y="1926077"/>
            <a:ext cx="11196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Mapping hierarchical clusters from Ty’s original output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2-2-21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9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102" y="457200"/>
            <a:ext cx="201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1</a:t>
            </a:r>
          </a:p>
          <a:p>
            <a:r>
              <a:rPr lang="en-US" dirty="0" smtClean="0"/>
              <a:t>5 networks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1041" t="18152" r="8394" b="14029"/>
          <a:stretch/>
        </p:blipFill>
        <p:spPr>
          <a:xfrm>
            <a:off x="2140085" y="204280"/>
            <a:ext cx="8638162" cy="6516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3" y="1356451"/>
            <a:ext cx="1327421" cy="32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9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442" t="17620" r="8394" b="12433"/>
          <a:stretch/>
        </p:blipFill>
        <p:spPr>
          <a:xfrm>
            <a:off x="2305456" y="301556"/>
            <a:ext cx="8073957" cy="6208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102" y="457200"/>
            <a:ext cx="201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2</a:t>
            </a:r>
          </a:p>
          <a:p>
            <a:r>
              <a:rPr lang="en-US" dirty="0" smtClean="0"/>
              <a:t>26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6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427" t="14757" r="6405" b="8650"/>
          <a:stretch/>
        </p:blipFill>
        <p:spPr>
          <a:xfrm>
            <a:off x="1916349" y="291830"/>
            <a:ext cx="9017540" cy="6457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102" y="457200"/>
            <a:ext cx="201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2</a:t>
            </a:r>
          </a:p>
          <a:p>
            <a:r>
              <a:rPr lang="en-US" dirty="0" smtClean="0"/>
              <a:t>17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9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105" t="17850" r="7985" b="12438"/>
          <a:stretch/>
        </p:blipFill>
        <p:spPr>
          <a:xfrm>
            <a:off x="2509736" y="311285"/>
            <a:ext cx="8190690" cy="6187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102" y="457200"/>
            <a:ext cx="201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4</a:t>
            </a:r>
          </a:p>
          <a:p>
            <a:r>
              <a:rPr lang="en-US" dirty="0" smtClean="0"/>
              <a:t>96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5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000" t="17055" r="7896" b="12038"/>
          <a:stretch/>
        </p:blipFill>
        <p:spPr>
          <a:xfrm>
            <a:off x="1702339" y="184824"/>
            <a:ext cx="9717933" cy="6448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102" y="457200"/>
            <a:ext cx="201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5</a:t>
            </a:r>
          </a:p>
          <a:p>
            <a:r>
              <a:rPr lang="en-US" dirty="0"/>
              <a:t>3</a:t>
            </a:r>
            <a:r>
              <a:rPr lang="en-US" dirty="0" smtClean="0"/>
              <a:t>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7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442" t="18152" r="8244" b="12434"/>
          <a:stretch/>
        </p:blipFill>
        <p:spPr>
          <a:xfrm>
            <a:off x="2286000" y="301558"/>
            <a:ext cx="8249055" cy="6276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102" y="457200"/>
            <a:ext cx="201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6</a:t>
            </a:r>
          </a:p>
          <a:p>
            <a:r>
              <a:rPr lang="en-US" dirty="0" smtClean="0"/>
              <a:t>78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1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293" t="18152" r="8245" b="14029"/>
          <a:stretch/>
        </p:blipFill>
        <p:spPr>
          <a:xfrm>
            <a:off x="2208178" y="350195"/>
            <a:ext cx="8375515" cy="6208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102" y="457200"/>
            <a:ext cx="201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7</a:t>
            </a:r>
          </a:p>
          <a:p>
            <a:r>
              <a:rPr lang="en-US" dirty="0" smtClean="0"/>
              <a:t>67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0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102" y="457200"/>
            <a:ext cx="201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8</a:t>
            </a:r>
          </a:p>
          <a:p>
            <a:r>
              <a:rPr lang="en-US" dirty="0" smtClean="0"/>
              <a:t>93 networks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741" t="19747" r="8544" b="13231"/>
          <a:stretch/>
        </p:blipFill>
        <p:spPr>
          <a:xfrm>
            <a:off x="2295728" y="457200"/>
            <a:ext cx="8375515" cy="622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2452" y="333452"/>
            <a:ext cx="334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1: 36050 lakes in 25 networks</a:t>
            </a:r>
          </a:p>
          <a:p>
            <a:r>
              <a:rPr lang="en-US" dirty="0" smtClean="0"/>
              <a:t>2: 16369 lakes in 360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1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707" t="18418" r="17220" b="12965"/>
          <a:stretch/>
        </p:blipFill>
        <p:spPr>
          <a:xfrm>
            <a:off x="1361871" y="496110"/>
            <a:ext cx="7986409" cy="61562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2452" y="333452"/>
            <a:ext cx="334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1: 36050 lakes in 25 networks</a:t>
            </a:r>
          </a:p>
          <a:p>
            <a:r>
              <a:rPr lang="en-US" dirty="0" smtClean="0"/>
              <a:t>2: 16369 lakes in 360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365" t="17886" r="16921" b="13497"/>
          <a:stretch/>
        </p:blipFill>
        <p:spPr>
          <a:xfrm>
            <a:off x="749029" y="564203"/>
            <a:ext cx="5163805" cy="3929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167" t="17088" r="16772" b="12700"/>
          <a:stretch/>
        </p:blipFill>
        <p:spPr>
          <a:xfrm>
            <a:off x="6186791" y="564203"/>
            <a:ext cx="5204298" cy="39480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4077" y="4856814"/>
            <a:ext cx="334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1: 36050 lakes in 25 networks</a:t>
            </a:r>
          </a:p>
          <a:p>
            <a:r>
              <a:rPr lang="en-US" dirty="0" smtClean="0"/>
              <a:t>2: 16369 lakes in 360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3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21" t="15896" r="2826" b="9685"/>
          <a:stretch/>
        </p:blipFill>
        <p:spPr>
          <a:xfrm>
            <a:off x="885217" y="184825"/>
            <a:ext cx="10408596" cy="6517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468" y="1361872"/>
            <a:ext cx="189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1</a:t>
            </a:r>
          </a:p>
          <a:p>
            <a:endParaRPr lang="en-US" dirty="0"/>
          </a:p>
          <a:p>
            <a:r>
              <a:rPr lang="en-US" dirty="0" smtClean="0"/>
              <a:t>36050 lakes in 25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6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0592" t="18683" r="7496" b="11104"/>
          <a:stretch/>
        </p:blipFill>
        <p:spPr>
          <a:xfrm>
            <a:off x="2071991" y="340469"/>
            <a:ext cx="8365787" cy="6364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468" y="1361872"/>
            <a:ext cx="189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2</a:t>
            </a:r>
          </a:p>
          <a:p>
            <a:endParaRPr lang="en-US" dirty="0"/>
          </a:p>
          <a:p>
            <a:r>
              <a:rPr lang="en-US" dirty="0" smtClean="0"/>
              <a:t>16369 lakes in 360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1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Adding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centrality variable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7" y="1552869"/>
            <a:ext cx="8714286" cy="47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2650" y="2257425"/>
            <a:ext cx="2143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networks by cluster:</a:t>
            </a:r>
          </a:p>
          <a:p>
            <a:r>
              <a:rPr lang="en-US" dirty="0" smtClean="0"/>
              <a:t>1: 5</a:t>
            </a:r>
          </a:p>
          <a:p>
            <a:r>
              <a:rPr lang="en-US" dirty="0" smtClean="0"/>
              <a:t>2: 26</a:t>
            </a:r>
          </a:p>
          <a:p>
            <a:r>
              <a:rPr lang="en-US" dirty="0" smtClean="0"/>
              <a:t>3: 17</a:t>
            </a:r>
          </a:p>
          <a:p>
            <a:r>
              <a:rPr lang="en-US" dirty="0" smtClean="0"/>
              <a:t>4: 96</a:t>
            </a:r>
          </a:p>
          <a:p>
            <a:r>
              <a:rPr lang="en-US" dirty="0"/>
              <a:t>5</a:t>
            </a:r>
            <a:r>
              <a:rPr lang="en-US" dirty="0" smtClean="0"/>
              <a:t>: 3</a:t>
            </a:r>
          </a:p>
          <a:p>
            <a:r>
              <a:rPr lang="en-US" dirty="0" smtClean="0"/>
              <a:t>6: 78</a:t>
            </a:r>
          </a:p>
          <a:p>
            <a:r>
              <a:rPr lang="en-US" dirty="0" smtClean="0"/>
              <a:t>7: 67</a:t>
            </a:r>
          </a:p>
          <a:p>
            <a:r>
              <a:rPr lang="en-US" dirty="0" smtClean="0"/>
              <a:t>8: 93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9535" r="48622"/>
          <a:stretch/>
        </p:blipFill>
        <p:spPr>
          <a:xfrm>
            <a:off x="376136" y="175096"/>
            <a:ext cx="11497039" cy="63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4" y="311285"/>
            <a:ext cx="11639519" cy="62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7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132</Words>
  <Application>Microsoft Office PowerPoint</Application>
  <PresentationFormat>Widescreen</PresentationFormat>
  <Paragraphs>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in betweenness centrality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13</cp:revision>
  <dcterms:created xsi:type="dcterms:W3CDTF">2021-02-02T18:54:35Z</dcterms:created>
  <dcterms:modified xsi:type="dcterms:W3CDTF">2021-02-02T21:05:34Z</dcterms:modified>
</cp:coreProperties>
</file>