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1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0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12D8-A897-449B-913F-7E468705DD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42C2-8592-4158-8D37-9B2FC8D7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clusters?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9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3805" y="5606695"/>
            <a:ext cx="18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Broken up last round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9205548" y="4884566"/>
            <a:ext cx="316523" cy="8831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 cluster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119" y="5370872"/>
            <a:ext cx="18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Broken up this round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5828520" y="2434693"/>
            <a:ext cx="248166" cy="576733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3431" y="281309"/>
            <a:ext cx="2616101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1  2  3   4  5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13 40 116 10 206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1010" r="50527" b="5289"/>
          <a:stretch/>
        </p:blipFill>
        <p:spPr>
          <a:xfrm>
            <a:off x="185673" y="202224"/>
            <a:ext cx="8973608" cy="1397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26" y="1600201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3805" y="5606695"/>
            <a:ext cx="18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Broken up 2 rounds ago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9205548" y="4884566"/>
            <a:ext cx="316523" cy="8831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 cluster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119" y="5370872"/>
            <a:ext cx="18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Broken up last round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5828520" y="2434693"/>
            <a:ext cx="248166" cy="5767332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69477" y="5167898"/>
            <a:ext cx="870438" cy="43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548442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Broken up this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508" y="123048"/>
            <a:ext cx="276998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1 2  3   4  5   6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6 40 116 10 206 7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6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81" t="79271" r="50274" b="6125"/>
          <a:stretch/>
        </p:blipFill>
        <p:spPr>
          <a:xfrm>
            <a:off x="183948" y="147744"/>
            <a:ext cx="8232829" cy="1373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73" y="1674496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7871" y="5596715"/>
            <a:ext cx="18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break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9294459" y="4973478"/>
            <a:ext cx="316523" cy="7053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4639" y="237348"/>
            <a:ext cx="323165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1 2  3  4   5  6   7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6 16 24 116 10 206 7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cluster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9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8054" r="50826" b="5840"/>
          <a:stretch/>
        </p:blipFill>
        <p:spPr>
          <a:xfrm>
            <a:off x="169985" y="61545"/>
            <a:ext cx="7922095" cy="14595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57" y="1639327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9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3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7539" y="543763"/>
            <a:ext cx="107266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1  2  3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13 50 322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276" r="50140" b="4063"/>
          <a:stretch/>
        </p:blipFill>
        <p:spPr>
          <a:xfrm>
            <a:off x="151711" y="215670"/>
            <a:ext cx="7682236" cy="1097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80" y="1489857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0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3805" y="5606695"/>
            <a:ext cx="182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Broken up into 2 clusters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9205548" y="4884566"/>
            <a:ext cx="316523" cy="8831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1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1354" y="452763"/>
            <a:ext cx="181299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1  2  3   4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13 40 322 10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156" r="50540" b="5584"/>
          <a:stretch/>
        </p:blipFill>
        <p:spPr>
          <a:xfrm>
            <a:off x="239288" y="202223"/>
            <a:ext cx="9045389" cy="1261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57" y="1568988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76619"/>
            <a:ext cx="871428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97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10</cp:revision>
  <dcterms:created xsi:type="dcterms:W3CDTF">2021-02-10T14:52:06Z</dcterms:created>
  <dcterms:modified xsi:type="dcterms:W3CDTF">2021-02-10T16:48:51Z</dcterms:modified>
</cp:coreProperties>
</file>