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A01C1-7195-4936-AB8D-A0C52A614CA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F8D5-4350-463B-A2B4-1E260613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5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DAM RATE – wonky</a:t>
            </a:r>
            <a:r>
              <a:rPr lang="en-US" baseline="0" dirty="0" smtClean="0"/>
              <a:t>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BF8D5-4350-463B-A2B4-1E260613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9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DAM RATE – wonky</a:t>
            </a:r>
            <a:r>
              <a:rPr lang="en-US" baseline="0" dirty="0" smtClean="0"/>
              <a:t>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BF8D5-4350-463B-A2B4-1E260613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75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dam rate and </a:t>
            </a:r>
            <a:r>
              <a:rPr lang="en-US" dirty="0" err="1" smtClean="0"/>
              <a:t>maxkmNS</a:t>
            </a:r>
            <a:r>
              <a:rPr lang="en-US" baseline="0" dirty="0" smtClean="0"/>
              <a:t> and 2 pcs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BF8D5-4350-463B-A2B4-1E260613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86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dam rate and </a:t>
            </a:r>
            <a:r>
              <a:rPr lang="en-US" dirty="0" err="1" smtClean="0"/>
              <a:t>maxkmNS</a:t>
            </a:r>
            <a:r>
              <a:rPr lang="en-US" baseline="0" smtClean="0"/>
              <a:t> and 2 pcs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BF8D5-4350-463B-A2B4-1E260613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17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0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1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7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1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0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2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6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5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9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71ACE-7A2E-44C7-BEB0-E2DBFE9F86D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9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8" t="12691" r="24837" b="27308"/>
          <a:stretch/>
        </p:blipFill>
        <p:spPr>
          <a:xfrm>
            <a:off x="3846258" y="300453"/>
            <a:ext cx="3429000" cy="4114800"/>
          </a:xfrm>
          <a:prstGeom prst="rect">
            <a:avLst/>
          </a:prstGeom>
          <a:ln>
            <a:noFill/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8" t="12693" r="25003" b="27308"/>
          <a:stretch/>
        </p:blipFill>
        <p:spPr>
          <a:xfrm>
            <a:off x="296518" y="300453"/>
            <a:ext cx="3420208" cy="4114800"/>
          </a:xfrm>
          <a:prstGeom prst="rect">
            <a:avLst/>
          </a:prstGeom>
          <a:ln>
            <a:noFill/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1B2F573-8300-4DE5-963B-82E59F452F0E}"/>
              </a:ext>
            </a:extLst>
          </p:cNvPr>
          <p:cNvSpPr/>
          <p:nvPr/>
        </p:nvSpPr>
        <p:spPr>
          <a:xfrm rot="2452908">
            <a:off x="5957148" y="3335445"/>
            <a:ext cx="1138039" cy="681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&quot;Not Allowed&quot; Symbol 9">
            <a:extLst>
              <a:ext uri="{FF2B5EF4-FFF2-40B4-BE49-F238E27FC236}">
                <a16:creationId xmlns:a16="http://schemas.microsoft.com/office/drawing/2014/main" id="{2ECC9439-F9E3-41CF-B7F3-419A061CB41B}"/>
              </a:ext>
            </a:extLst>
          </p:cNvPr>
          <p:cNvSpPr/>
          <p:nvPr/>
        </p:nvSpPr>
        <p:spPr>
          <a:xfrm>
            <a:off x="6095584" y="4065389"/>
            <a:ext cx="271557" cy="260635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tar: 5 Points 10">
            <a:extLst>
              <a:ext uri="{FF2B5EF4-FFF2-40B4-BE49-F238E27FC236}">
                <a16:creationId xmlns:a16="http://schemas.microsoft.com/office/drawing/2014/main" id="{DBB78B38-5EC4-494A-A93D-5EF860E8AA3D}"/>
              </a:ext>
            </a:extLst>
          </p:cNvPr>
          <p:cNvSpPr/>
          <p:nvPr/>
        </p:nvSpPr>
        <p:spPr>
          <a:xfrm>
            <a:off x="2550735" y="4052137"/>
            <a:ext cx="281688" cy="24077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8458BB-B274-4F83-8798-3A2B5BF4BC94}"/>
              </a:ext>
            </a:extLst>
          </p:cNvPr>
          <p:cNvSpPr/>
          <p:nvPr/>
        </p:nvSpPr>
        <p:spPr>
          <a:xfrm>
            <a:off x="4336891" y="4065389"/>
            <a:ext cx="1174075" cy="240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EFCA02-269B-454F-AA00-F1605489BBE5}"/>
              </a:ext>
            </a:extLst>
          </p:cNvPr>
          <p:cNvSpPr/>
          <p:nvPr/>
        </p:nvSpPr>
        <p:spPr>
          <a:xfrm rot="5400000">
            <a:off x="3788251" y="3965773"/>
            <a:ext cx="427390" cy="2246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61664C-B994-4B81-BAA3-E4F0291F6B89}"/>
              </a:ext>
            </a:extLst>
          </p:cNvPr>
          <p:cNvSpPr txBox="1"/>
          <p:nvPr/>
        </p:nvSpPr>
        <p:spPr>
          <a:xfrm>
            <a:off x="355417" y="286317"/>
            <a:ext cx="63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D9FD1-72F8-4402-80F5-B7D09ADB6A25}"/>
              </a:ext>
            </a:extLst>
          </p:cNvPr>
          <p:cNvSpPr txBox="1"/>
          <p:nvPr/>
        </p:nvSpPr>
        <p:spPr>
          <a:xfrm>
            <a:off x="3878598" y="286317"/>
            <a:ext cx="63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(b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311330-CCEF-4B9F-8A36-FCF844C75058}"/>
              </a:ext>
            </a:extLst>
          </p:cNvPr>
          <p:cNvSpPr/>
          <p:nvPr/>
        </p:nvSpPr>
        <p:spPr>
          <a:xfrm>
            <a:off x="7331701" y="325209"/>
            <a:ext cx="225287" cy="2252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455F2D-1745-4087-95CE-9208BD5D6503}"/>
              </a:ext>
            </a:extLst>
          </p:cNvPr>
          <p:cNvSpPr/>
          <p:nvPr/>
        </p:nvSpPr>
        <p:spPr>
          <a:xfrm>
            <a:off x="7340985" y="655649"/>
            <a:ext cx="225287" cy="2252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93C271-781B-4A3B-A7A2-3B47CB217976}"/>
              </a:ext>
            </a:extLst>
          </p:cNvPr>
          <p:cNvSpPr/>
          <p:nvPr/>
        </p:nvSpPr>
        <p:spPr>
          <a:xfrm>
            <a:off x="7338441" y="978996"/>
            <a:ext cx="225287" cy="22528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D3BF8-43D6-4753-BA70-2D38C374D814}"/>
              </a:ext>
            </a:extLst>
          </p:cNvPr>
          <p:cNvSpPr/>
          <p:nvPr/>
        </p:nvSpPr>
        <p:spPr>
          <a:xfrm>
            <a:off x="7347728" y="1309436"/>
            <a:ext cx="225287" cy="225287"/>
          </a:xfrm>
          <a:prstGeom prst="rect">
            <a:avLst/>
          </a:prstGeom>
          <a:solidFill>
            <a:srgbClr val="759D1B"/>
          </a:solidFill>
          <a:ln>
            <a:solidFill>
              <a:srgbClr val="759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D39DDC-D99B-4EFF-A16A-46B6A87635F9}"/>
              </a:ext>
            </a:extLst>
          </p:cNvPr>
          <p:cNvSpPr txBox="1"/>
          <p:nvPr/>
        </p:nvSpPr>
        <p:spPr>
          <a:xfrm>
            <a:off x="7612543" y="325209"/>
            <a:ext cx="1355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Original network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5C9C29-D228-4519-988B-3C38D5B21274}"/>
              </a:ext>
            </a:extLst>
          </p:cNvPr>
          <p:cNvSpPr txBox="1"/>
          <p:nvPr/>
        </p:nvSpPr>
        <p:spPr>
          <a:xfrm>
            <a:off x="7612543" y="634907"/>
            <a:ext cx="1355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Isolated lake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0E6F2E-462E-4C70-81BE-5C83DF9E751A}"/>
              </a:ext>
            </a:extLst>
          </p:cNvPr>
          <p:cNvSpPr txBox="1"/>
          <p:nvPr/>
        </p:nvSpPr>
        <p:spPr>
          <a:xfrm>
            <a:off x="7612541" y="953139"/>
            <a:ext cx="1646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Network fragment #1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BE6E22-AE64-4C51-B36D-D2FD4F4F12C5}"/>
              </a:ext>
            </a:extLst>
          </p:cNvPr>
          <p:cNvSpPr txBox="1"/>
          <p:nvPr/>
        </p:nvSpPr>
        <p:spPr>
          <a:xfrm>
            <a:off x="7612542" y="1280914"/>
            <a:ext cx="1607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Network fragment #2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C23746-4916-4619-873D-070452C59242}"/>
              </a:ext>
            </a:extLst>
          </p:cNvPr>
          <p:cNvSpPr txBox="1"/>
          <p:nvPr/>
        </p:nvSpPr>
        <p:spPr>
          <a:xfrm>
            <a:off x="1668617" y="3810083"/>
            <a:ext cx="1610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Hub lake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CC72DF-E023-4E1C-B17B-536661C7BBCD}"/>
              </a:ext>
            </a:extLst>
          </p:cNvPr>
          <p:cNvSpPr txBox="1"/>
          <p:nvPr/>
        </p:nvSpPr>
        <p:spPr>
          <a:xfrm>
            <a:off x="4687431" y="3865042"/>
            <a:ext cx="1610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Compromised hub lake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D05C9A7-19BB-4D57-8216-B6E42ED7E1C7}"/>
              </a:ext>
            </a:extLst>
          </p:cNvPr>
          <p:cNvSpPr/>
          <p:nvPr/>
        </p:nvSpPr>
        <p:spPr>
          <a:xfrm rot="2452908">
            <a:off x="4535277" y="-25315"/>
            <a:ext cx="2002343" cy="380955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4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" t="5362" r="2361" b="62609"/>
          <a:stretch/>
        </p:blipFill>
        <p:spPr>
          <a:xfrm>
            <a:off x="6620990" y="3783251"/>
            <a:ext cx="2593348" cy="112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3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55" y="3231171"/>
            <a:ext cx="1901778" cy="13584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4677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55" y="3231171"/>
            <a:ext cx="1901778" cy="13584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01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910749" y="547760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17072" y="433752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>
            <a:stCxn id="7" idx="2"/>
          </p:cNvCxnSpPr>
          <p:nvPr/>
        </p:nvCxnSpPr>
        <p:spPr>
          <a:xfrm flipH="1">
            <a:off x="7280031" y="4451828"/>
            <a:ext cx="337041" cy="58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63966" y="462180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/>
          <p:cNvCxnSpPr>
            <a:stCxn id="10" idx="2"/>
          </p:cNvCxnSpPr>
          <p:nvPr/>
        </p:nvCxnSpPr>
        <p:spPr>
          <a:xfrm flipH="1" flipV="1">
            <a:off x="7280031" y="4617406"/>
            <a:ext cx="383935" cy="118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488116" y="510538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/>
          <p:cNvCxnSpPr>
            <a:stCxn id="14" idx="2"/>
          </p:cNvCxnSpPr>
          <p:nvPr/>
        </p:nvCxnSpPr>
        <p:spPr>
          <a:xfrm flipH="1" flipV="1">
            <a:off x="7139349" y="5105386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353912" y="565051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6450624" y="5246066"/>
            <a:ext cx="0" cy="404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681552" y="388326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/>
          <p:cNvCxnSpPr>
            <a:stCxn id="21" idx="2"/>
          </p:cNvCxnSpPr>
          <p:nvPr/>
        </p:nvCxnSpPr>
        <p:spPr>
          <a:xfrm flipH="1">
            <a:off x="7344511" y="3997562"/>
            <a:ext cx="337041" cy="58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700960" y="34524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629401" y="5732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6726113" y="5328130"/>
            <a:ext cx="0" cy="404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640516" y="4879723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/>
          <p:cNvCxnSpPr>
            <a:stCxn id="27" idx="2"/>
          </p:cNvCxnSpPr>
          <p:nvPr/>
        </p:nvCxnSpPr>
        <p:spPr>
          <a:xfrm flipH="1" flipV="1">
            <a:off x="7291749" y="4879723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879737" y="494126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74088" y="4885552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7218482" y="527243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32"/>
          <p:cNvCxnSpPr>
            <a:stCxn id="32" idx="2"/>
          </p:cNvCxnSpPr>
          <p:nvPr/>
        </p:nvCxnSpPr>
        <p:spPr>
          <a:xfrm flipH="1" flipV="1">
            <a:off x="6910749" y="5169869"/>
            <a:ext cx="307733" cy="2168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45215" y="522478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26885" y="4158741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1376" y="4116226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367959" y="334985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74182" y="330074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761287" y="463352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6787400" y="4850408"/>
            <a:ext cx="70601" cy="312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655777" y="4587359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4563216" y="314763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57705" y="3108010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4298584" y="3349860"/>
            <a:ext cx="304321" cy="1363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55" y="3231171"/>
            <a:ext cx="1901778" cy="13584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4" name="TextBox 53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445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216" y="3206699"/>
            <a:ext cx="1369815" cy="9784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Oval 29"/>
          <p:cNvSpPr/>
          <p:nvPr/>
        </p:nvSpPr>
        <p:spPr>
          <a:xfrm>
            <a:off x="6910749" y="561827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7617072" y="433752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32" name="Straight Connector 31"/>
          <p:cNvCxnSpPr>
            <a:stCxn id="31" idx="2"/>
          </p:cNvCxnSpPr>
          <p:nvPr/>
        </p:nvCxnSpPr>
        <p:spPr>
          <a:xfrm flipH="1">
            <a:off x="7280031" y="4451828"/>
            <a:ext cx="337041" cy="58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663966" y="462180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Connector 33"/>
          <p:cNvCxnSpPr>
            <a:stCxn id="33" idx="2"/>
          </p:cNvCxnSpPr>
          <p:nvPr/>
        </p:nvCxnSpPr>
        <p:spPr>
          <a:xfrm flipH="1" flipV="1">
            <a:off x="7280031" y="4617406"/>
            <a:ext cx="383935" cy="118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88116" y="510538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/>
          <p:cNvCxnSpPr>
            <a:stCxn id="35" idx="2"/>
          </p:cNvCxnSpPr>
          <p:nvPr/>
        </p:nvCxnSpPr>
        <p:spPr>
          <a:xfrm flipH="1" flipV="1">
            <a:off x="7139349" y="5105386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353912" y="565051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6450624" y="5219686"/>
            <a:ext cx="131888" cy="4308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681552" y="388326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cxnSp>
        <p:nvCxnSpPr>
          <p:cNvPr id="40" name="Straight Connector 39"/>
          <p:cNvCxnSpPr>
            <a:stCxn id="39" idx="2"/>
          </p:cNvCxnSpPr>
          <p:nvPr/>
        </p:nvCxnSpPr>
        <p:spPr>
          <a:xfrm flipH="1">
            <a:off x="7447082" y="3997562"/>
            <a:ext cx="234470" cy="45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700960" y="34524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629401" y="5732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6726113" y="5328130"/>
            <a:ext cx="0" cy="404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640516" y="4879723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Connector 44"/>
          <p:cNvCxnSpPr>
            <a:stCxn id="44" idx="2"/>
          </p:cNvCxnSpPr>
          <p:nvPr/>
        </p:nvCxnSpPr>
        <p:spPr>
          <a:xfrm flipH="1" flipV="1">
            <a:off x="7291749" y="4879723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879737" y="494126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74088" y="4885552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7218482" y="527243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/>
          <p:cNvCxnSpPr>
            <a:stCxn id="48" idx="2"/>
          </p:cNvCxnSpPr>
          <p:nvPr/>
        </p:nvCxnSpPr>
        <p:spPr>
          <a:xfrm flipH="1" flipV="1">
            <a:off x="6910749" y="5169869"/>
            <a:ext cx="307733" cy="2168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27631" y="522478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7367959" y="334985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74182" y="330074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6761287" y="463352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6787400" y="4850408"/>
            <a:ext cx="70601" cy="312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655777" y="4587359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563216" y="314763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57705" y="3108010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4298584" y="3349860"/>
            <a:ext cx="304321" cy="1363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 flipV="1">
            <a:off x="7010396" y="5439483"/>
            <a:ext cx="32236" cy="1699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877412" y="530175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3994635" y="4925913"/>
            <a:ext cx="32250" cy="3816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6518546" y="4312601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Straight Connector 74"/>
          <p:cNvCxnSpPr>
            <a:stCxn id="73" idx="1"/>
          </p:cNvCxnSpPr>
          <p:nvPr/>
        </p:nvCxnSpPr>
        <p:spPr>
          <a:xfrm flipH="1" flipV="1">
            <a:off x="6408538" y="4091316"/>
            <a:ext cx="143486" cy="254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435973" y="4258707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532679" y="568639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3601924" y="4619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496415" y="4559477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Connector 81"/>
          <p:cNvCxnSpPr>
            <a:endCxn id="41" idx="3"/>
          </p:cNvCxnSpPr>
          <p:nvPr/>
        </p:nvCxnSpPr>
        <p:spPr>
          <a:xfrm flipV="1">
            <a:off x="4418895" y="3647558"/>
            <a:ext cx="315543" cy="848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4018093" y="460714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912584" y="4564631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4167561" y="4258707"/>
            <a:ext cx="47319" cy="332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774413" y="4276291"/>
            <a:ext cx="47319" cy="332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5820441" y="4917067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714932" y="485696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5518649" y="553398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430724" y="5473881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29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6910749" y="561827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7617072" y="433752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32" name="Straight Connector 31"/>
          <p:cNvCxnSpPr>
            <a:stCxn id="31" idx="2"/>
          </p:cNvCxnSpPr>
          <p:nvPr/>
        </p:nvCxnSpPr>
        <p:spPr>
          <a:xfrm flipH="1">
            <a:off x="7280031" y="4451828"/>
            <a:ext cx="337041" cy="58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663966" y="462180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Connector 33"/>
          <p:cNvCxnSpPr>
            <a:stCxn id="33" idx="2"/>
          </p:cNvCxnSpPr>
          <p:nvPr/>
        </p:nvCxnSpPr>
        <p:spPr>
          <a:xfrm flipH="1" flipV="1">
            <a:off x="7280031" y="4617406"/>
            <a:ext cx="383935" cy="118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88116" y="510538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/>
          <p:cNvCxnSpPr>
            <a:stCxn id="35" idx="2"/>
          </p:cNvCxnSpPr>
          <p:nvPr/>
        </p:nvCxnSpPr>
        <p:spPr>
          <a:xfrm flipH="1" flipV="1">
            <a:off x="7139349" y="5105386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353912" y="565051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6450624" y="5219686"/>
            <a:ext cx="131888" cy="4308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681552" y="388326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cxnSp>
        <p:nvCxnSpPr>
          <p:cNvPr id="40" name="Straight Connector 39"/>
          <p:cNvCxnSpPr>
            <a:stCxn id="39" idx="2"/>
          </p:cNvCxnSpPr>
          <p:nvPr/>
        </p:nvCxnSpPr>
        <p:spPr>
          <a:xfrm flipH="1">
            <a:off x="7447082" y="3997562"/>
            <a:ext cx="234470" cy="45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700960" y="34524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629401" y="5732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6726113" y="5328130"/>
            <a:ext cx="0" cy="404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640516" y="4879723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Connector 44"/>
          <p:cNvCxnSpPr>
            <a:stCxn id="44" idx="2"/>
          </p:cNvCxnSpPr>
          <p:nvPr/>
        </p:nvCxnSpPr>
        <p:spPr>
          <a:xfrm flipH="1" flipV="1">
            <a:off x="7291749" y="4879723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879737" y="494126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74088" y="4885552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7218482" y="527243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/>
          <p:cNvCxnSpPr>
            <a:stCxn id="48" idx="2"/>
          </p:cNvCxnSpPr>
          <p:nvPr/>
        </p:nvCxnSpPr>
        <p:spPr>
          <a:xfrm flipH="1" flipV="1">
            <a:off x="6910749" y="5169869"/>
            <a:ext cx="307733" cy="2168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27631" y="522478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7367959" y="334985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74182" y="330074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6761287" y="463352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6787400" y="4850408"/>
            <a:ext cx="70601" cy="312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655777" y="4587359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563216" y="314763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57705" y="3108010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4298584" y="3349860"/>
            <a:ext cx="304321" cy="1363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 flipV="1">
            <a:off x="7010396" y="5439483"/>
            <a:ext cx="32236" cy="1699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877412" y="530175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3994635" y="4925913"/>
            <a:ext cx="32250" cy="3816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6518546" y="4312601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Straight Connector 74"/>
          <p:cNvCxnSpPr>
            <a:stCxn id="73" idx="1"/>
          </p:cNvCxnSpPr>
          <p:nvPr/>
        </p:nvCxnSpPr>
        <p:spPr>
          <a:xfrm flipH="1" flipV="1">
            <a:off x="6408538" y="4091316"/>
            <a:ext cx="143486" cy="254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435973" y="4258707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532679" y="568639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3601924" y="4619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496415" y="4559477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Connector 81"/>
          <p:cNvCxnSpPr>
            <a:endCxn id="41" idx="3"/>
          </p:cNvCxnSpPr>
          <p:nvPr/>
        </p:nvCxnSpPr>
        <p:spPr>
          <a:xfrm flipV="1">
            <a:off x="4418895" y="3647558"/>
            <a:ext cx="315543" cy="848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4018093" y="460714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912584" y="4564631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4167561" y="4258707"/>
            <a:ext cx="47319" cy="332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774413" y="4276291"/>
            <a:ext cx="47319" cy="332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5820441" y="4917067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714932" y="485696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5518649" y="553398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430724" y="5473881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65387" y="2275742"/>
            <a:ext cx="1222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(61%)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42354" y="2454569"/>
            <a:ext cx="1222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(34%)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82971" y="2631910"/>
            <a:ext cx="1222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(5%)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36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901561" y="399756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663966" y="462180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>
            <a:stCxn id="9" idx="2"/>
          </p:cNvCxnSpPr>
          <p:nvPr/>
        </p:nvCxnSpPr>
        <p:spPr>
          <a:xfrm flipH="1" flipV="1">
            <a:off x="7280031" y="4617406"/>
            <a:ext cx="383935" cy="118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488116" y="510538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>
            <a:stCxn id="11" idx="2"/>
          </p:cNvCxnSpPr>
          <p:nvPr/>
        </p:nvCxnSpPr>
        <p:spPr>
          <a:xfrm flipH="1" flipV="1">
            <a:off x="7139349" y="5105386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353912" y="565051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450624" y="5219686"/>
            <a:ext cx="131888" cy="4308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681552" y="388326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/>
          <p:cNvCxnSpPr>
            <a:stCxn id="15" idx="2"/>
          </p:cNvCxnSpPr>
          <p:nvPr/>
        </p:nvCxnSpPr>
        <p:spPr>
          <a:xfrm flipH="1">
            <a:off x="7447082" y="3997562"/>
            <a:ext cx="234470" cy="45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00960" y="34524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6629401" y="5732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726113" y="5386739"/>
            <a:ext cx="52756" cy="3458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640516" y="4879723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>
            <a:stCxn id="20" idx="2"/>
          </p:cNvCxnSpPr>
          <p:nvPr/>
        </p:nvCxnSpPr>
        <p:spPr>
          <a:xfrm flipH="1" flipV="1">
            <a:off x="7291749" y="4879723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152417" y="466869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13092" y="4632804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218482" y="527243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/>
          <p:cNvCxnSpPr>
            <a:stCxn id="24" idx="2"/>
          </p:cNvCxnSpPr>
          <p:nvPr/>
        </p:nvCxnSpPr>
        <p:spPr>
          <a:xfrm flipH="1" flipV="1">
            <a:off x="6910749" y="5169869"/>
            <a:ext cx="307733" cy="2168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27631" y="522478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367959" y="334985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74182" y="330074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563216" y="314763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57705" y="3108010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298584" y="3349860"/>
            <a:ext cx="304321" cy="1363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4925833" y="4217962"/>
            <a:ext cx="83649" cy="15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532679" y="568639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601924" y="4619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84335" y="4568269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Straight Connector 45"/>
          <p:cNvCxnSpPr>
            <a:endCxn id="17" idx="3"/>
          </p:cNvCxnSpPr>
          <p:nvPr/>
        </p:nvCxnSpPr>
        <p:spPr>
          <a:xfrm flipV="1">
            <a:off x="4418895" y="3647558"/>
            <a:ext cx="315543" cy="848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051433" y="557650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25049" y="5527111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/>
          <p:cNvCxnSpPr>
            <a:stCxn id="47" idx="1"/>
          </p:cNvCxnSpPr>
          <p:nvPr/>
        </p:nvCxnSpPr>
        <p:spPr>
          <a:xfrm flipH="1" flipV="1">
            <a:off x="7019619" y="5412702"/>
            <a:ext cx="65292" cy="1972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774413" y="4276291"/>
            <a:ext cx="47319" cy="332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820441" y="4917067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14932" y="485696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5424788" y="479764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95715" y="474266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65387" y="2275742"/>
            <a:ext cx="1222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(74%)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42354" y="2454569"/>
            <a:ext cx="1222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(22%)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382971" y="2631910"/>
            <a:ext cx="1222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(4%)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1" r="6640" b="3846"/>
          <a:stretch/>
        </p:blipFill>
        <p:spPr>
          <a:xfrm>
            <a:off x="5143221" y="3154860"/>
            <a:ext cx="1895150" cy="133283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2" name="Straight Connector 61"/>
          <p:cNvCxnSpPr/>
          <p:nvPr/>
        </p:nvCxnSpPr>
        <p:spPr>
          <a:xfrm flipV="1">
            <a:off x="4990883" y="4815971"/>
            <a:ext cx="178656" cy="63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5403473" y="5029473"/>
            <a:ext cx="83649" cy="15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561685" y="482476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5881783" y="5155359"/>
            <a:ext cx="83649" cy="15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584923" y="4577102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86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3" r="12227" b="11282"/>
          <a:stretch/>
        </p:blipFill>
        <p:spPr>
          <a:xfrm>
            <a:off x="3446318" y="131885"/>
            <a:ext cx="4651397" cy="595239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901561" y="399756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663966" y="462180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>
            <a:stCxn id="9" idx="2"/>
          </p:cNvCxnSpPr>
          <p:nvPr/>
        </p:nvCxnSpPr>
        <p:spPr>
          <a:xfrm flipH="1" flipV="1">
            <a:off x="7280031" y="4617406"/>
            <a:ext cx="383935" cy="118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488116" y="510538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>
            <a:stCxn id="11" idx="2"/>
          </p:cNvCxnSpPr>
          <p:nvPr/>
        </p:nvCxnSpPr>
        <p:spPr>
          <a:xfrm flipH="1" flipV="1">
            <a:off x="7139349" y="5105386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353912" y="565051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450624" y="5219686"/>
            <a:ext cx="131888" cy="4308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681552" y="388326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/>
          <p:cNvCxnSpPr>
            <a:stCxn id="15" idx="2"/>
          </p:cNvCxnSpPr>
          <p:nvPr/>
        </p:nvCxnSpPr>
        <p:spPr>
          <a:xfrm flipH="1">
            <a:off x="7447082" y="3997562"/>
            <a:ext cx="234470" cy="45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00960" y="34524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6629401" y="5732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726113" y="5386739"/>
            <a:ext cx="52756" cy="3458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640516" y="4879723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>
            <a:stCxn id="20" idx="2"/>
          </p:cNvCxnSpPr>
          <p:nvPr/>
        </p:nvCxnSpPr>
        <p:spPr>
          <a:xfrm flipH="1" flipV="1">
            <a:off x="7291749" y="4879723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152417" y="466869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13092" y="4632804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218482" y="527243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/>
          <p:cNvCxnSpPr>
            <a:stCxn id="24" idx="2"/>
          </p:cNvCxnSpPr>
          <p:nvPr/>
        </p:nvCxnSpPr>
        <p:spPr>
          <a:xfrm flipH="1" flipV="1">
            <a:off x="6910749" y="5169869"/>
            <a:ext cx="307733" cy="2168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27631" y="522478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367959" y="334985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74182" y="330074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563216" y="314763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57705" y="3108010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298584" y="3349860"/>
            <a:ext cx="304321" cy="1363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46318" y="114300"/>
            <a:ext cx="519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46318" y="3134458"/>
            <a:ext cx="519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(b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4925833" y="4217962"/>
            <a:ext cx="83649" cy="15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532679" y="568639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601924" y="4619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84335" y="4568269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Straight Connector 45"/>
          <p:cNvCxnSpPr>
            <a:endCxn id="17" idx="3"/>
          </p:cNvCxnSpPr>
          <p:nvPr/>
        </p:nvCxnSpPr>
        <p:spPr>
          <a:xfrm flipV="1">
            <a:off x="4418895" y="3647558"/>
            <a:ext cx="315543" cy="848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051433" y="557650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25049" y="5527111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/>
          <p:cNvCxnSpPr>
            <a:stCxn id="47" idx="1"/>
          </p:cNvCxnSpPr>
          <p:nvPr/>
        </p:nvCxnSpPr>
        <p:spPr>
          <a:xfrm flipH="1" flipV="1">
            <a:off x="7019619" y="5412702"/>
            <a:ext cx="65292" cy="1972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774413" y="4276291"/>
            <a:ext cx="47319" cy="332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820441" y="4917067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14932" y="485696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5424788" y="479764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95715" y="474266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65387" y="2302118"/>
            <a:ext cx="1222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(74%)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42354" y="2480945"/>
            <a:ext cx="1222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(22%)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382971" y="2658286"/>
            <a:ext cx="1222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(4%)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4990883" y="4815971"/>
            <a:ext cx="178656" cy="63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5403473" y="5029473"/>
            <a:ext cx="83649" cy="15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561685" y="482476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5881783" y="5155359"/>
            <a:ext cx="83649" cy="15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584923" y="4577102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038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199</Words>
  <Application>Microsoft Office PowerPoint</Application>
  <PresentationFormat>Widescreen</PresentationFormat>
  <Paragraphs>126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immccull@gmail.com</dc:creator>
  <cp:lastModifiedBy>immccull@gmail.com</cp:lastModifiedBy>
  <cp:revision>35</cp:revision>
  <dcterms:created xsi:type="dcterms:W3CDTF">2021-05-03T17:45:17Z</dcterms:created>
  <dcterms:modified xsi:type="dcterms:W3CDTF">2021-06-22T18:19:42Z</dcterms:modified>
</cp:coreProperties>
</file>