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0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5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6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6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5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3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7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6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A968-D4EB-47A5-B081-FB1477CE546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A968-D4EB-47A5-B081-FB1477CE546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A0F5F-F7EB-43F4-8D64-2A826EEC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86143"/>
            <a:ext cx="8714286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8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86143"/>
            <a:ext cx="8714286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1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3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86143"/>
            <a:ext cx="8714286" cy="4685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97185" y="2427316"/>
            <a:ext cx="498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98% of connected lakes are in networks of fewer than 10 lakes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3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86143"/>
            <a:ext cx="8714286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1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57" y="1086143"/>
            <a:ext cx="8714286" cy="4685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6705" y="174567"/>
            <a:ext cx="1022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What’s going on with the isolated lakes? Shouldn’t those not even be here? Is this a med/high res 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132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3</cp:revision>
  <dcterms:created xsi:type="dcterms:W3CDTF">2020-11-04T17:39:50Z</dcterms:created>
  <dcterms:modified xsi:type="dcterms:W3CDTF">2020-11-04T18:08:38Z</dcterms:modified>
</cp:coreProperties>
</file>