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A968-D4EB-47A5-B081-FB1477CE54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1" y="352705"/>
            <a:ext cx="11193395" cy="6296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9782" y="108065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 without MS river basin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8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7" y="357447"/>
            <a:ext cx="11501602" cy="6209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87" y="6382389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 without MS river basin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750" r="51880" b="4978"/>
          <a:stretch/>
        </p:blipFill>
        <p:spPr>
          <a:xfrm>
            <a:off x="428104" y="407322"/>
            <a:ext cx="11482099" cy="6076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272" y="6417425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 without MS river basin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3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7185" y="2427316"/>
            <a:ext cx="498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 of connected lakes are in networks of fewer than 10 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705" y="174567"/>
            <a:ext cx="102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going on with the isolated lakes? Shouldn’t those not even be here? Is this a med/high res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292099"/>
            <a:ext cx="11288478" cy="6349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782" y="108065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 without MS river basin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0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" y="324196"/>
            <a:ext cx="11147469" cy="6018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830" y="6157945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 without MS river basin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2315" y="573578"/>
            <a:ext cx="2867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Notable strong correlations: r &gt; 0.5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net_lakes_n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net_dams_n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 = 0.91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ake_net_upstreamlake_n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lake_net_totaldamup_n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 = 0.91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et_lakes_n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net_averagelakedistance_km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 = 0.67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ake_net_upstreamlake_km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lake_net_bidirectionallake_km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 = 0.78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et_averagelakedistance_km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net_dams_n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r= 0.59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ake_net_lnn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lake_net_lakeorder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r = 0.54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6</cp:revision>
  <dcterms:created xsi:type="dcterms:W3CDTF">2020-11-04T17:39:50Z</dcterms:created>
  <dcterms:modified xsi:type="dcterms:W3CDTF">2020-11-11T15:11:30Z</dcterms:modified>
</cp:coreProperties>
</file>