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01C1-7195-4936-AB8D-A0C52A614CA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F8D5-4350-463B-A2B4-1E260613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DAM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BF8D5-4350-463B-A2B4-1E260613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1ACE-7A2E-44C7-BEB0-E2DBFE9F86D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F755-F3FB-4C76-B99A-D3DB8FB5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6620990" y="3783251"/>
            <a:ext cx="259334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6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10749" y="547760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450624" y="5246066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21" idx="2"/>
          </p:cNvCxnSpPr>
          <p:nvPr/>
        </p:nvCxnSpPr>
        <p:spPr>
          <a:xfrm flipH="1">
            <a:off x="7344511" y="3997562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>
            <a:stCxn id="32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5215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26885" y="415874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1376" y="4116226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55" y="3231171"/>
            <a:ext cx="1901778" cy="13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16" y="3206699"/>
            <a:ext cx="1369815" cy="978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6910749" y="561827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17072" y="433752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stCxn id="31" idx="2"/>
          </p:cNvCxnSpPr>
          <p:nvPr/>
        </p:nvCxnSpPr>
        <p:spPr>
          <a:xfrm flipH="1">
            <a:off x="7280031" y="4451828"/>
            <a:ext cx="337041" cy="58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663966" y="462180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 flipH="1" flipV="1">
            <a:off x="7280031" y="4617406"/>
            <a:ext cx="383935" cy="11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88116" y="510538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7139349" y="5105386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53912" y="565051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450624" y="5219686"/>
            <a:ext cx="131888" cy="43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81552" y="388326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7447082" y="3997562"/>
            <a:ext cx="234470" cy="45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00960" y="345243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629401" y="5732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26113" y="5328130"/>
            <a:ext cx="0" cy="40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640516" y="487972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>
            <a:stCxn id="44" idx="2"/>
          </p:cNvCxnSpPr>
          <p:nvPr/>
        </p:nvCxnSpPr>
        <p:spPr>
          <a:xfrm flipH="1" flipV="1">
            <a:off x="7291749" y="4879723"/>
            <a:ext cx="348767" cy="11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879737" y="494126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4088" y="4885552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18482" y="527243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>
            <a:stCxn id="48" idx="2"/>
          </p:cNvCxnSpPr>
          <p:nvPr/>
        </p:nvCxnSpPr>
        <p:spPr>
          <a:xfrm flipH="1" flipV="1">
            <a:off x="6910749" y="5169869"/>
            <a:ext cx="307733" cy="21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7631" y="522478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367959" y="334985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74182" y="330074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61287" y="4633529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787400" y="4850408"/>
            <a:ext cx="70601" cy="312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55777" y="4587359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563216" y="3147635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7705" y="3108010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298584" y="3349860"/>
            <a:ext cx="304321" cy="136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69676" y="114300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69676" y="3134458"/>
            <a:ext cx="39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7010396" y="5439483"/>
            <a:ext cx="32236" cy="169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877412" y="5301752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994635" y="4925913"/>
            <a:ext cx="32250" cy="381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8546" y="4312601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>
            <a:stCxn id="73" idx="1"/>
          </p:cNvCxnSpPr>
          <p:nvPr/>
        </p:nvCxnSpPr>
        <p:spPr>
          <a:xfrm flipH="1" flipV="1">
            <a:off x="6408538" y="4091316"/>
            <a:ext cx="143486" cy="254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435973" y="425870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32679" y="5686393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01924" y="461957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96415" y="4559477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endCxn id="41" idx="3"/>
          </p:cNvCxnSpPr>
          <p:nvPr/>
        </p:nvCxnSpPr>
        <p:spPr>
          <a:xfrm flipV="1">
            <a:off x="4418895" y="3647558"/>
            <a:ext cx="315543" cy="8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018093" y="4607146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2584" y="456463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167561" y="4258707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74413" y="4276291"/>
            <a:ext cx="47319" cy="332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20441" y="4917067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14932" y="4856968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518649" y="553398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30724" y="5473881"/>
            <a:ext cx="5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83</Words>
  <Application>Microsoft Office PowerPoint</Application>
  <PresentationFormat>Widescreen</PresentationFormat>
  <Paragraphs>69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22</cp:revision>
  <dcterms:created xsi:type="dcterms:W3CDTF">2021-05-03T17:45:17Z</dcterms:created>
  <dcterms:modified xsi:type="dcterms:W3CDTF">2021-06-04T18:56:19Z</dcterms:modified>
</cp:coreProperties>
</file>