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3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0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6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890C-1BD6-4E31-9864-32953A2D306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E4A9-F1AA-4D47-AECA-7109D53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76" y="352809"/>
            <a:ext cx="10019048" cy="615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0" y="1055716"/>
            <a:ext cx="159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Shifted climate within network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44931" y="2028305"/>
            <a:ext cx="374073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9142" y="1640376"/>
            <a:ext cx="159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Stable climate within network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55622" y="1407619"/>
            <a:ext cx="615142" cy="33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0"/>
            <a:ext cx="101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networks have most lakes shifting climate, but few networks relatively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9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00" y="376619"/>
            <a:ext cx="10000000" cy="61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2334" r="60076" b="5393"/>
          <a:stretch/>
        </p:blipFill>
        <p:spPr>
          <a:xfrm>
            <a:off x="5846135" y="4256117"/>
            <a:ext cx="6345865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508" y="0"/>
            <a:ext cx="101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Perhaps slight loss of climatic diversity within networks, but most networks have low climatic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8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90" y="476619"/>
            <a:ext cx="8847619" cy="59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9021" r="60568" b="8251"/>
          <a:stretch/>
        </p:blipFill>
        <p:spPr>
          <a:xfrm>
            <a:off x="5881717" y="4263040"/>
            <a:ext cx="6097182" cy="11069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509" y="0"/>
            <a:ext cx="448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remove MS river basin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3127" y="5691035"/>
            <a:ext cx="448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Networks 2, 34, 52 highly diverse climatically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7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95" y="619476"/>
            <a:ext cx="9523809" cy="561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509" y="0"/>
            <a:ext cx="615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remove MS river basin</a:t>
            </a:r>
          </a:p>
          <a:p>
            <a:r>
              <a:rPr lang="en-US" dirty="0" smtClean="0"/>
              <a:t>Do networks with more lakes have more/less stable climate?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8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5</cp:revision>
  <dcterms:created xsi:type="dcterms:W3CDTF">2021-01-07T01:29:26Z</dcterms:created>
  <dcterms:modified xsi:type="dcterms:W3CDTF">2021-01-07T02:12:45Z</dcterms:modified>
</cp:coreProperties>
</file>