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A88B2-58F6-488F-9971-E3C06E286141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F8310-8C49-4572-BDDD-690BCD206A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322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A88B2-58F6-488F-9971-E3C06E286141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F8310-8C49-4572-BDDD-690BCD206A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327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A88B2-58F6-488F-9971-E3C06E286141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F8310-8C49-4572-BDDD-690BCD206A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107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A88B2-58F6-488F-9971-E3C06E286141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F8310-8C49-4572-BDDD-690BCD206A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079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A88B2-58F6-488F-9971-E3C06E286141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F8310-8C49-4572-BDDD-690BCD206A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005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A88B2-58F6-488F-9971-E3C06E286141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F8310-8C49-4572-BDDD-690BCD206A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788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A88B2-58F6-488F-9971-E3C06E286141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F8310-8C49-4572-BDDD-690BCD206A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416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A88B2-58F6-488F-9971-E3C06E286141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F8310-8C49-4572-BDDD-690BCD206A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901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A88B2-58F6-488F-9971-E3C06E286141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F8310-8C49-4572-BDDD-690BCD206A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085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A88B2-58F6-488F-9971-E3C06E286141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F8310-8C49-4572-BDDD-690BCD206A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711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A88B2-58F6-488F-9971-E3C06E286141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F8310-8C49-4572-BDDD-690BCD206A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733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AA88B2-58F6-488F-9971-E3C06E286141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2F8310-8C49-4572-BDDD-690BCD206A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128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8857" y="1076619"/>
            <a:ext cx="8714286" cy="47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435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t="10958" r="57250" b="73588"/>
          <a:stretch/>
        </p:blipFill>
        <p:spPr>
          <a:xfrm>
            <a:off x="399010" y="1629294"/>
            <a:ext cx="11527891" cy="2344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254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8857" y="1076619"/>
            <a:ext cx="8714286" cy="470476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 rot="19097475">
            <a:off x="7005633" y="5414913"/>
            <a:ext cx="17165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n</a:t>
            </a:r>
            <a:r>
              <a:rPr lang="en-US" sz="1000" dirty="0" err="1" smtClean="0"/>
              <a:t>etaveragelakedistance_km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552124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8857" y="1076619"/>
            <a:ext cx="8714286" cy="47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8224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</Words>
  <Application>Microsoft Office PowerPoint</Application>
  <PresentationFormat>Widescreen</PresentationFormat>
  <Paragraphs>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immccull@gmail.com</dc:creator>
  <cp:lastModifiedBy>immccull@gmail.com</cp:lastModifiedBy>
  <cp:revision>3</cp:revision>
  <dcterms:created xsi:type="dcterms:W3CDTF">2021-01-27T18:13:51Z</dcterms:created>
  <dcterms:modified xsi:type="dcterms:W3CDTF">2021-01-27T18:44:23Z</dcterms:modified>
</cp:coreProperties>
</file>