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A01C1-7195-4936-AB8D-A0C52A614CAA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BF8D5-4350-463B-A2B4-1E260613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50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DAM 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BF8D5-4350-463B-A2B4-1E260613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94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DAM 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BF8D5-4350-463B-A2B4-1E260613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75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0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1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7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1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0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2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6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5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9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71ACE-7A2E-44C7-BEB0-E2DBFE9F86D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9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" t="5362" r="2361" b="62609"/>
          <a:stretch/>
        </p:blipFill>
        <p:spPr>
          <a:xfrm>
            <a:off x="6620990" y="3783251"/>
            <a:ext cx="2593348" cy="112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3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69676" y="114300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69676" y="3134458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55" y="3231171"/>
            <a:ext cx="1901778" cy="13584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4677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55" y="3231171"/>
            <a:ext cx="1901778" cy="13584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569676" y="114300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9676" y="3134458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01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910749" y="547760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17072" y="433752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>
            <a:stCxn id="7" idx="2"/>
          </p:cNvCxnSpPr>
          <p:nvPr/>
        </p:nvCxnSpPr>
        <p:spPr>
          <a:xfrm flipH="1">
            <a:off x="7280031" y="4451828"/>
            <a:ext cx="337041" cy="58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663966" y="462180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/>
          <p:cNvCxnSpPr>
            <a:stCxn id="10" idx="2"/>
          </p:cNvCxnSpPr>
          <p:nvPr/>
        </p:nvCxnSpPr>
        <p:spPr>
          <a:xfrm flipH="1" flipV="1">
            <a:off x="7280031" y="4617406"/>
            <a:ext cx="383935" cy="118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488116" y="510538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/>
          <p:cNvCxnSpPr>
            <a:stCxn id="14" idx="2"/>
          </p:cNvCxnSpPr>
          <p:nvPr/>
        </p:nvCxnSpPr>
        <p:spPr>
          <a:xfrm flipH="1" flipV="1">
            <a:off x="7139349" y="5105386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353912" y="565051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6450624" y="5246066"/>
            <a:ext cx="0" cy="4044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681552" y="388326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/>
          <p:cNvCxnSpPr>
            <a:stCxn id="21" idx="2"/>
          </p:cNvCxnSpPr>
          <p:nvPr/>
        </p:nvCxnSpPr>
        <p:spPr>
          <a:xfrm flipH="1">
            <a:off x="7344511" y="3997562"/>
            <a:ext cx="337041" cy="58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700960" y="34524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629401" y="573257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6726113" y="5328130"/>
            <a:ext cx="0" cy="4044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640516" y="4879723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Connector 27"/>
          <p:cNvCxnSpPr>
            <a:stCxn id="27" idx="2"/>
          </p:cNvCxnSpPr>
          <p:nvPr/>
        </p:nvCxnSpPr>
        <p:spPr>
          <a:xfrm flipH="1" flipV="1">
            <a:off x="7291749" y="4879723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879737" y="494126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74088" y="4885552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7218482" y="527243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32"/>
          <p:cNvCxnSpPr>
            <a:stCxn id="32" idx="2"/>
          </p:cNvCxnSpPr>
          <p:nvPr/>
        </p:nvCxnSpPr>
        <p:spPr>
          <a:xfrm flipH="1" flipV="1">
            <a:off x="6910749" y="5169869"/>
            <a:ext cx="307733" cy="2168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45215" y="5224788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4026885" y="4158741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21376" y="4116226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367959" y="334985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74182" y="3300743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761287" y="463352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6787400" y="4850408"/>
            <a:ext cx="70601" cy="312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655777" y="4587359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4563216" y="314763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57705" y="3108010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4298584" y="3349860"/>
            <a:ext cx="304321" cy="1363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55" y="3231171"/>
            <a:ext cx="1901778" cy="13584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4" name="TextBox 53"/>
          <p:cNvSpPr txBox="1"/>
          <p:nvPr/>
        </p:nvSpPr>
        <p:spPr>
          <a:xfrm>
            <a:off x="3569676" y="114300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69676" y="3134458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445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216" y="3206699"/>
            <a:ext cx="1369815" cy="9784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Oval 29"/>
          <p:cNvSpPr/>
          <p:nvPr/>
        </p:nvSpPr>
        <p:spPr>
          <a:xfrm>
            <a:off x="6910749" y="561827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7617072" y="433752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32" name="Straight Connector 31"/>
          <p:cNvCxnSpPr>
            <a:stCxn id="31" idx="2"/>
          </p:cNvCxnSpPr>
          <p:nvPr/>
        </p:nvCxnSpPr>
        <p:spPr>
          <a:xfrm flipH="1">
            <a:off x="7280031" y="4451828"/>
            <a:ext cx="337041" cy="58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663966" y="462180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Connector 33"/>
          <p:cNvCxnSpPr>
            <a:stCxn id="33" idx="2"/>
          </p:cNvCxnSpPr>
          <p:nvPr/>
        </p:nvCxnSpPr>
        <p:spPr>
          <a:xfrm flipH="1" flipV="1">
            <a:off x="7280031" y="4617406"/>
            <a:ext cx="383935" cy="118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88116" y="510538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/>
          <p:cNvCxnSpPr>
            <a:stCxn id="35" idx="2"/>
          </p:cNvCxnSpPr>
          <p:nvPr/>
        </p:nvCxnSpPr>
        <p:spPr>
          <a:xfrm flipH="1" flipV="1">
            <a:off x="7139349" y="5105386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353912" y="565051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6450624" y="5219686"/>
            <a:ext cx="131888" cy="4308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681552" y="388326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cxnSp>
        <p:nvCxnSpPr>
          <p:cNvPr id="40" name="Straight Connector 39"/>
          <p:cNvCxnSpPr>
            <a:stCxn id="39" idx="2"/>
          </p:cNvCxnSpPr>
          <p:nvPr/>
        </p:nvCxnSpPr>
        <p:spPr>
          <a:xfrm flipH="1">
            <a:off x="7447082" y="3997562"/>
            <a:ext cx="234470" cy="45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700960" y="34524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629401" y="573257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6726113" y="5328130"/>
            <a:ext cx="0" cy="4044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640516" y="4879723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Connector 44"/>
          <p:cNvCxnSpPr>
            <a:stCxn id="44" idx="2"/>
          </p:cNvCxnSpPr>
          <p:nvPr/>
        </p:nvCxnSpPr>
        <p:spPr>
          <a:xfrm flipH="1" flipV="1">
            <a:off x="7291749" y="4879723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879737" y="494126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74088" y="4885552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7218482" y="527243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Connector 48"/>
          <p:cNvCxnSpPr>
            <a:stCxn id="48" idx="2"/>
          </p:cNvCxnSpPr>
          <p:nvPr/>
        </p:nvCxnSpPr>
        <p:spPr>
          <a:xfrm flipH="1" flipV="1">
            <a:off x="6910749" y="5169869"/>
            <a:ext cx="307733" cy="2168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27631" y="5224788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7367959" y="334985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74182" y="3300743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6761287" y="463352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6787400" y="4850408"/>
            <a:ext cx="70601" cy="312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655777" y="4587359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563216" y="314763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57705" y="3108010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4298584" y="3349860"/>
            <a:ext cx="304321" cy="1363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569676" y="114300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69676" y="3134458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H="1" flipV="1">
            <a:off x="7010396" y="5439483"/>
            <a:ext cx="32236" cy="1699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877412" y="530175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3994635" y="4925913"/>
            <a:ext cx="32250" cy="3816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6518546" y="4312601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" name="Straight Connector 74"/>
          <p:cNvCxnSpPr>
            <a:stCxn id="73" idx="1"/>
          </p:cNvCxnSpPr>
          <p:nvPr/>
        </p:nvCxnSpPr>
        <p:spPr>
          <a:xfrm flipH="1" flipV="1">
            <a:off x="6408538" y="4091316"/>
            <a:ext cx="143486" cy="254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435973" y="4258707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532679" y="5686393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3601924" y="461957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496415" y="4559477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Connector 81"/>
          <p:cNvCxnSpPr>
            <a:endCxn id="41" idx="3"/>
          </p:cNvCxnSpPr>
          <p:nvPr/>
        </p:nvCxnSpPr>
        <p:spPr>
          <a:xfrm flipV="1">
            <a:off x="4418895" y="3647558"/>
            <a:ext cx="315543" cy="848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4018093" y="460714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912584" y="4564631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4167561" y="4258707"/>
            <a:ext cx="47319" cy="332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774413" y="4276291"/>
            <a:ext cx="47319" cy="332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5820441" y="4917067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714932" y="4856968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5518649" y="553398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430724" y="5473881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29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6910749" y="561827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7617072" y="433752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32" name="Straight Connector 31"/>
          <p:cNvCxnSpPr>
            <a:stCxn id="31" idx="2"/>
          </p:cNvCxnSpPr>
          <p:nvPr/>
        </p:nvCxnSpPr>
        <p:spPr>
          <a:xfrm flipH="1">
            <a:off x="7280031" y="4451828"/>
            <a:ext cx="337041" cy="58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663966" y="462180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Connector 33"/>
          <p:cNvCxnSpPr>
            <a:stCxn id="33" idx="2"/>
          </p:cNvCxnSpPr>
          <p:nvPr/>
        </p:nvCxnSpPr>
        <p:spPr>
          <a:xfrm flipH="1" flipV="1">
            <a:off x="7280031" y="4617406"/>
            <a:ext cx="383935" cy="118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88116" y="510538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/>
          <p:cNvCxnSpPr>
            <a:stCxn id="35" idx="2"/>
          </p:cNvCxnSpPr>
          <p:nvPr/>
        </p:nvCxnSpPr>
        <p:spPr>
          <a:xfrm flipH="1" flipV="1">
            <a:off x="7139349" y="5105386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353912" y="565051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6450624" y="5219686"/>
            <a:ext cx="131888" cy="4308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681552" y="388326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cxnSp>
        <p:nvCxnSpPr>
          <p:cNvPr id="40" name="Straight Connector 39"/>
          <p:cNvCxnSpPr>
            <a:stCxn id="39" idx="2"/>
          </p:cNvCxnSpPr>
          <p:nvPr/>
        </p:nvCxnSpPr>
        <p:spPr>
          <a:xfrm flipH="1">
            <a:off x="7447082" y="3997562"/>
            <a:ext cx="234470" cy="45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700960" y="34524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629401" y="573257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6726113" y="5328130"/>
            <a:ext cx="0" cy="4044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640516" y="4879723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Connector 44"/>
          <p:cNvCxnSpPr>
            <a:stCxn id="44" idx="2"/>
          </p:cNvCxnSpPr>
          <p:nvPr/>
        </p:nvCxnSpPr>
        <p:spPr>
          <a:xfrm flipH="1" flipV="1">
            <a:off x="7291749" y="4879723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879737" y="494126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74088" y="4885552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7218482" y="527243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Connector 48"/>
          <p:cNvCxnSpPr>
            <a:stCxn id="48" idx="2"/>
          </p:cNvCxnSpPr>
          <p:nvPr/>
        </p:nvCxnSpPr>
        <p:spPr>
          <a:xfrm flipH="1" flipV="1">
            <a:off x="6910749" y="5169869"/>
            <a:ext cx="307733" cy="2168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27631" y="5224788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7367959" y="334985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74182" y="3300743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6761287" y="463352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6787400" y="4850408"/>
            <a:ext cx="70601" cy="312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655777" y="4587359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563216" y="314763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57705" y="3108010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4298584" y="3349860"/>
            <a:ext cx="304321" cy="1363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569676" y="114300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69676" y="3134458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H="1" flipV="1">
            <a:off x="7010396" y="5439483"/>
            <a:ext cx="32236" cy="1699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877412" y="530175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3994635" y="4925913"/>
            <a:ext cx="32250" cy="3816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6518546" y="4312601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" name="Straight Connector 74"/>
          <p:cNvCxnSpPr>
            <a:stCxn id="73" idx="1"/>
          </p:cNvCxnSpPr>
          <p:nvPr/>
        </p:nvCxnSpPr>
        <p:spPr>
          <a:xfrm flipH="1" flipV="1">
            <a:off x="6408538" y="4091316"/>
            <a:ext cx="143486" cy="254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435973" y="4258707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532679" y="5686393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3601924" y="461957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496415" y="4559477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Connector 81"/>
          <p:cNvCxnSpPr>
            <a:endCxn id="41" idx="3"/>
          </p:cNvCxnSpPr>
          <p:nvPr/>
        </p:nvCxnSpPr>
        <p:spPr>
          <a:xfrm flipV="1">
            <a:off x="4418895" y="3647558"/>
            <a:ext cx="315543" cy="848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4018093" y="460714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912584" y="4564631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4167561" y="4258707"/>
            <a:ext cx="47319" cy="332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774413" y="4276291"/>
            <a:ext cx="47319" cy="332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5820441" y="4917067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714932" y="4856968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5518649" y="553398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430724" y="5473881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65387" y="2275742"/>
            <a:ext cx="1222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(61%)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642354" y="2454569"/>
            <a:ext cx="1222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(34%)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382971" y="2631910"/>
            <a:ext cx="1222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(5%)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363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92</Words>
  <Application>Microsoft Office PowerPoint</Application>
  <PresentationFormat>Widescreen</PresentationFormat>
  <Paragraphs>72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immccull@gmail.com</dc:creator>
  <cp:lastModifiedBy>immccull@gmail.com</cp:lastModifiedBy>
  <cp:revision>23</cp:revision>
  <dcterms:created xsi:type="dcterms:W3CDTF">2021-05-03T17:45:17Z</dcterms:created>
  <dcterms:modified xsi:type="dcterms:W3CDTF">2021-06-04T19:46:03Z</dcterms:modified>
</cp:coreProperties>
</file>