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88B2-58F6-488F-9971-E3C06E28614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8310-8C49-4572-BDDD-690BCD20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958" r="57250" b="73588"/>
          <a:stretch/>
        </p:blipFill>
        <p:spPr>
          <a:xfrm>
            <a:off x="399010" y="1629294"/>
            <a:ext cx="11527891" cy="23441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010" y="906087"/>
            <a:ext cx="406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Archetypes</a:t>
            </a:r>
          </a:p>
          <a:p>
            <a:r>
              <a:rPr lang="en-US" dirty="0" smtClean="0"/>
              <a:t>Data scaled as Ty did for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097475">
            <a:off x="7005633" y="5414913"/>
            <a:ext cx="171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</a:t>
            </a:r>
            <a:r>
              <a:rPr lang="en-US" sz="1000" dirty="0" err="1" smtClean="0"/>
              <a:t>etaveragelakedistance_km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21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6" y="457200"/>
            <a:ext cx="7074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networks with archetype weights above 0.5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A1: 554 (61.8%)</a:t>
            </a:r>
          </a:p>
          <a:p>
            <a:r>
              <a:rPr lang="en-US" dirty="0" smtClean="0"/>
              <a:t>A2: 262 (29.2%)</a:t>
            </a:r>
          </a:p>
          <a:p>
            <a:r>
              <a:rPr lang="en-US" dirty="0" smtClean="0"/>
              <a:t>A3: 11 (1.2%)</a:t>
            </a:r>
          </a:p>
          <a:p>
            <a:r>
              <a:rPr lang="en-US" dirty="0" smtClean="0"/>
              <a:t>A4: 11 (1.2%)</a:t>
            </a:r>
          </a:p>
          <a:p>
            <a:r>
              <a:rPr lang="en-US" dirty="0" smtClean="0"/>
              <a:t>A5: 3 (0.33%)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6</cp:revision>
  <dcterms:created xsi:type="dcterms:W3CDTF">2021-01-27T18:13:51Z</dcterms:created>
  <dcterms:modified xsi:type="dcterms:W3CDTF">2021-01-27T23:54:18Z</dcterms:modified>
</cp:coreProperties>
</file>