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t="16402" r="5910"/>
          <a:stretch/>
        </p:blipFill>
        <p:spPr>
          <a:xfrm>
            <a:off x="5284042" y="1347445"/>
            <a:ext cx="1239856" cy="580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4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14</cp:revision>
  <dcterms:created xsi:type="dcterms:W3CDTF">2021-05-03T17:45:17Z</dcterms:created>
  <dcterms:modified xsi:type="dcterms:W3CDTF">2021-05-19T15:08:21Z</dcterms:modified>
</cp:coreProperties>
</file>