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01C1-7195-4936-AB8D-A0C52A614CA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F8D5-4350-463B-A2B4-1E260613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dirty="0" smtClean="0"/>
              <a:t> and 2 pcs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smtClean="0"/>
              <a:t> and 2 pcs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6" y="3206699"/>
            <a:ext cx="1369815" cy="97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(61%)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(74%)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(22%)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" r="6640" b="3846"/>
          <a:stretch/>
        </p:blipFill>
        <p:spPr>
          <a:xfrm>
            <a:off x="5143221" y="3154860"/>
            <a:ext cx="1895150" cy="1332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302118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(74%)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80945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(22%)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58286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174</Words>
  <Application>Microsoft Office PowerPoint</Application>
  <PresentationFormat>Widescreen</PresentationFormat>
  <Paragraphs>118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29</cp:revision>
  <dcterms:created xsi:type="dcterms:W3CDTF">2021-05-03T17:45:17Z</dcterms:created>
  <dcterms:modified xsi:type="dcterms:W3CDTF">2021-06-17T15:14:36Z</dcterms:modified>
</cp:coreProperties>
</file>