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</p:sldIdLst>
  <p:sldSz cx="7772400" cy="1005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8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9469-87EB-44D2-B32A-9169B93451A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71A7-4512-4283-B244-AF42735B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21766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1.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diagram of network connectivity metrics and hub lakes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9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108"/>
            <a:ext cx="7772400" cy="5440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217664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2.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Distributions of connectivity variables by across the five clusters.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hick black lines represent medians, boxes represent interquartile ranges (IQR), whiskers represent 1.5 times IQR and dots represent outliers.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4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85688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3.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A-E) Maps of the lakes in each of the five network clusters and F) the Mississippi River basin. Each dot represents a lake. Colors are unique to a network within A-F.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9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217664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4.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about network protection?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6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99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</cp:revision>
  <dcterms:created xsi:type="dcterms:W3CDTF">2021-02-18T21:23:43Z</dcterms:created>
  <dcterms:modified xsi:type="dcterms:W3CDTF">2021-02-18T21:29:52Z</dcterms:modified>
</cp:coreProperties>
</file>