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01C1-7195-4936-AB8D-A0C52A614CA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F8D5-4350-463B-A2B4-1E260613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</a:t>
            </a:r>
            <a:r>
              <a:rPr lang="en-US" dirty="0" smtClean="0"/>
              <a:t>RATE – wonky</a:t>
            </a:r>
            <a:r>
              <a:rPr lang="en-US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– wonky</a:t>
            </a:r>
            <a:r>
              <a:rPr lang="en-US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and </a:t>
            </a:r>
            <a:r>
              <a:rPr lang="en-US" dirty="0" err="1" smtClean="0"/>
              <a:t>maxkmNS</a:t>
            </a:r>
            <a:r>
              <a:rPr lang="en-US" baseline="0" dirty="0" smtClean="0"/>
              <a:t> and 2 pcs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and </a:t>
            </a:r>
            <a:r>
              <a:rPr lang="en-US" dirty="0" err="1" smtClean="0"/>
              <a:t>maxkmNS</a:t>
            </a:r>
            <a:r>
              <a:rPr lang="en-US" baseline="0" smtClean="0"/>
              <a:t> and 2 pcs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16" y="3206699"/>
            <a:ext cx="1369815" cy="978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(61%)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(34%)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(5%)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561" y="39975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26113" y="5386739"/>
            <a:ext cx="52756" cy="34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52417" y="46686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3092" y="4632804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25833" y="4217962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4335" y="456826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>
            <a:endCxn id="17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51433" y="55765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5049" y="552711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7" idx="1"/>
          </p:cNvCxnSpPr>
          <p:nvPr/>
        </p:nvCxnSpPr>
        <p:spPr>
          <a:xfrm flipH="1" flipV="1">
            <a:off x="7019619" y="5412702"/>
            <a:ext cx="65292" cy="197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424788" y="479764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5715" y="47426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1" r="6640" b="3846"/>
          <a:stretch/>
        </p:blipFill>
        <p:spPr>
          <a:xfrm>
            <a:off x="5143221" y="3154860"/>
            <a:ext cx="1895150" cy="13328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2" name="Straight Connector 61"/>
          <p:cNvCxnSpPr/>
          <p:nvPr/>
        </p:nvCxnSpPr>
        <p:spPr>
          <a:xfrm flipV="1">
            <a:off x="4990883" y="4815971"/>
            <a:ext cx="178656" cy="63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403473" y="5029473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61685" y="482476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81783" y="5155359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84923" y="457710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6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561" y="39975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26113" y="5386739"/>
            <a:ext cx="52756" cy="34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52417" y="46686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3092" y="4632804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25833" y="4217962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4335" y="456826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>
            <a:endCxn id="17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51433" y="55765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5049" y="552711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7" idx="1"/>
          </p:cNvCxnSpPr>
          <p:nvPr/>
        </p:nvCxnSpPr>
        <p:spPr>
          <a:xfrm flipH="1" flipV="1">
            <a:off x="7019619" y="5412702"/>
            <a:ext cx="65292" cy="197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424788" y="479764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5715" y="47426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990883" y="4815971"/>
            <a:ext cx="178656" cy="63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403473" y="5029473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61685" y="482476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81783" y="5155359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84923" y="457710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3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174</Words>
  <Application>Microsoft Office PowerPoint</Application>
  <PresentationFormat>Widescreen</PresentationFormat>
  <Paragraphs>118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26</cp:revision>
  <dcterms:created xsi:type="dcterms:W3CDTF">2021-05-03T17:45:17Z</dcterms:created>
  <dcterms:modified xsi:type="dcterms:W3CDTF">2021-06-07T17:35:08Z</dcterms:modified>
</cp:coreProperties>
</file>