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67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0749" y="54776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50624" y="5246066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344511" y="3997562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15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26885" y="415874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1376" y="4116226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4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18</cp:revision>
  <dcterms:created xsi:type="dcterms:W3CDTF">2021-05-03T17:45:17Z</dcterms:created>
  <dcterms:modified xsi:type="dcterms:W3CDTF">2021-05-28T13:29:27Z</dcterms:modified>
</cp:coreProperties>
</file>