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01C1-7195-4936-AB8D-A0C52A614CA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F8D5-4350-463B-A2B4-1E260613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dirty="0" smtClean="0"/>
              <a:t> and 2 pcs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smtClean="0"/>
              <a:t> and 2 pcs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F9DF68-2311-4CE1-B837-876F6ADD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t="12769" r="24666" b="27418"/>
          <a:stretch/>
        </p:blipFill>
        <p:spPr>
          <a:xfrm>
            <a:off x="3856195" y="287935"/>
            <a:ext cx="3419063" cy="4101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3EEAC-8E72-4DD1-9797-345E2DEAE0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8" t="12769" r="25057" b="27418"/>
          <a:stretch/>
        </p:blipFill>
        <p:spPr>
          <a:xfrm>
            <a:off x="297826" y="286317"/>
            <a:ext cx="3431033" cy="41019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B2F573-8300-4DE5-963B-82E59F452F0E}"/>
              </a:ext>
            </a:extLst>
          </p:cNvPr>
          <p:cNvSpPr/>
          <p:nvPr/>
        </p:nvSpPr>
        <p:spPr>
          <a:xfrm rot="2452908">
            <a:off x="5957148" y="3335445"/>
            <a:ext cx="1138039" cy="681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t Allowed&quot; Symbol 9">
            <a:extLst>
              <a:ext uri="{FF2B5EF4-FFF2-40B4-BE49-F238E27FC236}">
                <a16:creationId xmlns:a16="http://schemas.microsoft.com/office/drawing/2014/main" id="{2ECC9439-F9E3-41CF-B7F3-419A061CB41B}"/>
              </a:ext>
            </a:extLst>
          </p:cNvPr>
          <p:cNvSpPr/>
          <p:nvPr/>
        </p:nvSpPr>
        <p:spPr>
          <a:xfrm>
            <a:off x="6095584" y="4065389"/>
            <a:ext cx="271557" cy="26063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tar: 5 Points 10">
            <a:extLst>
              <a:ext uri="{FF2B5EF4-FFF2-40B4-BE49-F238E27FC236}">
                <a16:creationId xmlns:a16="http://schemas.microsoft.com/office/drawing/2014/main" id="{DBB78B38-5EC4-494A-A93D-5EF860E8AA3D}"/>
              </a:ext>
            </a:extLst>
          </p:cNvPr>
          <p:cNvSpPr/>
          <p:nvPr/>
        </p:nvSpPr>
        <p:spPr>
          <a:xfrm>
            <a:off x="2568319" y="4052137"/>
            <a:ext cx="281688" cy="24077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458BB-B274-4F83-8798-3A2B5BF4BC94}"/>
              </a:ext>
            </a:extLst>
          </p:cNvPr>
          <p:cNvSpPr/>
          <p:nvPr/>
        </p:nvSpPr>
        <p:spPr>
          <a:xfrm>
            <a:off x="4336891" y="4065389"/>
            <a:ext cx="1174075" cy="240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CA02-269B-454F-AA00-F1605489BBE5}"/>
              </a:ext>
            </a:extLst>
          </p:cNvPr>
          <p:cNvSpPr/>
          <p:nvPr/>
        </p:nvSpPr>
        <p:spPr>
          <a:xfrm rot="5400000">
            <a:off x="3788251" y="3965773"/>
            <a:ext cx="427390" cy="224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1664C-B994-4B81-BAA3-E4F0291F6B89}"/>
              </a:ext>
            </a:extLst>
          </p:cNvPr>
          <p:cNvSpPr txBox="1"/>
          <p:nvPr/>
        </p:nvSpPr>
        <p:spPr>
          <a:xfrm>
            <a:off x="355417" y="286317"/>
            <a:ext cx="6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D9FD1-72F8-4402-80F5-B7D09ADB6A25}"/>
              </a:ext>
            </a:extLst>
          </p:cNvPr>
          <p:cNvSpPr txBox="1"/>
          <p:nvPr/>
        </p:nvSpPr>
        <p:spPr>
          <a:xfrm>
            <a:off x="3878598" y="286317"/>
            <a:ext cx="6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11330-CCEF-4B9F-8A36-FCF844C75058}"/>
              </a:ext>
            </a:extLst>
          </p:cNvPr>
          <p:cNvSpPr/>
          <p:nvPr/>
        </p:nvSpPr>
        <p:spPr>
          <a:xfrm>
            <a:off x="7331701" y="325209"/>
            <a:ext cx="225287" cy="2252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55F2D-1745-4087-95CE-9208BD5D6503}"/>
              </a:ext>
            </a:extLst>
          </p:cNvPr>
          <p:cNvSpPr/>
          <p:nvPr/>
        </p:nvSpPr>
        <p:spPr>
          <a:xfrm>
            <a:off x="7340985" y="655649"/>
            <a:ext cx="225287" cy="225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3C271-781B-4A3B-A7A2-3B47CB217976}"/>
              </a:ext>
            </a:extLst>
          </p:cNvPr>
          <p:cNvSpPr/>
          <p:nvPr/>
        </p:nvSpPr>
        <p:spPr>
          <a:xfrm>
            <a:off x="7338441" y="978996"/>
            <a:ext cx="225287" cy="22528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D3BF8-43D6-4753-BA70-2D38C374D814}"/>
              </a:ext>
            </a:extLst>
          </p:cNvPr>
          <p:cNvSpPr/>
          <p:nvPr/>
        </p:nvSpPr>
        <p:spPr>
          <a:xfrm>
            <a:off x="7347728" y="1309436"/>
            <a:ext cx="225287" cy="225287"/>
          </a:xfrm>
          <a:prstGeom prst="rect">
            <a:avLst/>
          </a:prstGeom>
          <a:solidFill>
            <a:srgbClr val="759D1B"/>
          </a:solidFill>
          <a:ln>
            <a:solidFill>
              <a:srgbClr val="7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39DDC-D99B-4EFF-A16A-46B6A87635F9}"/>
              </a:ext>
            </a:extLst>
          </p:cNvPr>
          <p:cNvSpPr txBox="1"/>
          <p:nvPr/>
        </p:nvSpPr>
        <p:spPr>
          <a:xfrm>
            <a:off x="7612543" y="325209"/>
            <a:ext cx="135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Original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C9C29-D228-4519-988B-3C38D5B21274}"/>
              </a:ext>
            </a:extLst>
          </p:cNvPr>
          <p:cNvSpPr txBox="1"/>
          <p:nvPr/>
        </p:nvSpPr>
        <p:spPr>
          <a:xfrm>
            <a:off x="7612543" y="634907"/>
            <a:ext cx="135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Isolated lake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E6F2E-462E-4C70-81BE-5C83DF9E751A}"/>
              </a:ext>
            </a:extLst>
          </p:cNvPr>
          <p:cNvSpPr txBox="1"/>
          <p:nvPr/>
        </p:nvSpPr>
        <p:spPr>
          <a:xfrm>
            <a:off x="7612541" y="953139"/>
            <a:ext cx="164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fragment #1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E6E22-AE64-4C51-B36D-D2FD4F4F12C5}"/>
              </a:ext>
            </a:extLst>
          </p:cNvPr>
          <p:cNvSpPr txBox="1"/>
          <p:nvPr/>
        </p:nvSpPr>
        <p:spPr>
          <a:xfrm>
            <a:off x="7612542" y="1280914"/>
            <a:ext cx="160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fragment #2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23746-4916-4619-873D-070452C59242}"/>
              </a:ext>
            </a:extLst>
          </p:cNvPr>
          <p:cNvSpPr txBox="1"/>
          <p:nvPr/>
        </p:nvSpPr>
        <p:spPr>
          <a:xfrm>
            <a:off x="1686201" y="3818875"/>
            <a:ext cx="161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Hub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C72DF-E023-4E1C-B17B-536661C7BBCD}"/>
              </a:ext>
            </a:extLst>
          </p:cNvPr>
          <p:cNvSpPr txBox="1"/>
          <p:nvPr/>
        </p:nvSpPr>
        <p:spPr>
          <a:xfrm>
            <a:off x="4687431" y="3865042"/>
            <a:ext cx="161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Compromised hub lake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05C9A7-19BB-4D57-8216-B6E42ED7E1C7}"/>
              </a:ext>
            </a:extLst>
          </p:cNvPr>
          <p:cNvSpPr/>
          <p:nvPr/>
        </p:nvSpPr>
        <p:spPr>
          <a:xfrm rot="2452908">
            <a:off x="4535277" y="-25315"/>
            <a:ext cx="2002343" cy="380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16" y="3206699"/>
            <a:ext cx="1369815" cy="978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(61%)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(74%)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(22%)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1" r="6640" b="3846"/>
          <a:stretch/>
        </p:blipFill>
        <p:spPr>
          <a:xfrm>
            <a:off x="5143221" y="3154860"/>
            <a:ext cx="1895150" cy="1332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302118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(74%)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80945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(22%)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58286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3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195</Words>
  <Application>Microsoft Office PowerPoint</Application>
  <PresentationFormat>Widescreen</PresentationFormat>
  <Paragraphs>126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30</cp:revision>
  <dcterms:created xsi:type="dcterms:W3CDTF">2021-05-03T17:45:17Z</dcterms:created>
  <dcterms:modified xsi:type="dcterms:W3CDTF">2021-06-18T01:20:29Z</dcterms:modified>
</cp:coreProperties>
</file>