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0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1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7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1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2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5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9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71ACE-7A2E-44C7-BEB0-E2DBFE9F86D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9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t="5362" r="2361" b="62609"/>
          <a:stretch/>
        </p:blipFill>
        <p:spPr>
          <a:xfrm>
            <a:off x="6620990" y="3783251"/>
            <a:ext cx="2593348" cy="112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3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55" y="3231171"/>
            <a:ext cx="1901778" cy="13584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467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4</cp:revision>
  <dcterms:created xsi:type="dcterms:W3CDTF">2021-05-03T17:45:17Z</dcterms:created>
  <dcterms:modified xsi:type="dcterms:W3CDTF">2021-05-17T17:24:35Z</dcterms:modified>
</cp:coreProperties>
</file>