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BA2411-6C80-9C2E-69B2-32FD0E40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o-RO" dirty="0"/>
              <a:t>Detectarea anomaliilor în serii de timp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47DE8-C797-5BA8-7F78-92BC290E29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E4CD-BB9A-4771-9518-7C712C54902B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6E907-02A4-03C2-0B1F-400E3E110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56D82-58C2-F355-739E-B0E293BD8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E040D-16ED-47B2-A527-FA56C19059E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88454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o-RO" dirty="0"/>
              <a:t>Detectarea anomaliilor în serii de timp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5827-B20A-4693-98A8-04F64615D177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74A2-1C78-4451-928D-B49BF1E73E5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854498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635C-598B-29F9-8B75-E242A1BA0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8FD36-109E-7444-FFC5-0B4110BD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E6EC-7150-1269-9D37-52964F6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2236-0B15-2E83-0FAA-7B84F9CC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198E-5071-5F74-28E2-B121A597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F3D1-166C-9458-7144-D6A23610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B9276-464F-1C18-AB7C-B0D69A9F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DC66-33BD-4C47-A3BE-BBE26B59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F648-3704-C87B-6D84-ABA015C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0D9C-CB40-33A9-D581-1E43915D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875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33AD-4A8F-4022-F2BB-53111DFF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497FA-910C-371D-AEB4-9BF8B268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F538-BA0F-0A2E-C824-AA6A9345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D3EA-E2E0-29DD-42E6-2BAD0C56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F302-E449-57B5-1F59-0DD165C3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252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1EA-E762-8681-2F09-CFCAB4DB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1C14-62D7-6F59-B39E-6B70A16D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E995-BA27-31C6-8330-6AF6D189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4A0D-B154-409C-718B-38857CC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EBAB-BBC0-503A-0EF7-CBFDFC13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122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4A44-1E0A-BD63-0912-16601A98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D342-FAE1-8507-390B-56CDDAD5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A9B2-808D-6501-DF35-F5B6269C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2921-BA08-9580-1538-D83C0F88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3E6-2C27-E52A-2759-BE367A5D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5619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01FA-7EBD-C658-7BE7-4243E381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BEEE-B451-1B57-50EB-FA3F46CF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793C1-77B2-14F4-BEDC-48FDF726C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2C99-658A-B61E-7B8C-A0ADB20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6A42-9CE9-FCA0-9574-A82491E4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C814-B4CD-6E33-804A-8A66BB54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012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68A6-8D66-3282-E792-79035159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6B35-3A77-F39C-C02A-EB8285CE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B037B-0AFE-97F6-7B04-C816D504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C1E66-8C6B-9D62-E9B3-4DC5A5E7F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58C8-D19F-A10F-B5AC-34894D02B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5B9EC-1BCD-E9CC-1E46-49ABD85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CBA2C-0BB6-6220-7B59-B03357CF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19AFB-983D-51CB-047B-2062D8A3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65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E6BB-C42D-BBAA-83B3-F64B4106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01245-7629-407C-652D-528C85A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D0035-3CDF-3331-F232-81B0C4C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C3562-AC5F-CA38-8A00-BFF008FD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76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256C7-A504-0453-5696-F410A4D1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EF891-DC70-5A8E-25AE-2E2826B2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41EE-1F34-1DD0-B1D6-5D78EC5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73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6BE4-A2A8-0C92-A806-984BE1E1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F00B-07B6-E1FD-518C-53C82C9D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A7A5-B7B4-B3C3-B327-08F04704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1ADF2-B114-2492-8FE9-8D2499ED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D368-C43C-0222-2E22-CECBD35E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243B8-B326-71B0-68B2-33AA9402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0265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FD2C-D518-2E04-9CE7-75A67EEC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5010-EFBE-EB69-9C13-4D4A936FF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B64AD-9FB4-6378-4196-A52BF74B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AEC1-A16F-1F0D-709E-88DBFF4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3B40-14FE-765F-CC9E-C0D8D9DB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DEE3-6ED8-97FD-7472-4568A4A5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88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11D8A-7B96-8F22-83DE-C70E5A5A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E0E0-849C-1720-C9D0-12D508B6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C939-0A11-812D-4618-25F81F31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3B5F-3D00-40F1-ADBC-51A7CC67AD2A}" type="datetimeFigureOut">
              <a:rPr lang="ro-RO" smtClean="0"/>
              <a:t>18.01.2024</a:t>
            </a:fld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750B-F789-4B79-3A23-CDFAABF7F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D380-CF25-6551-2F35-80FEB877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FBE2-AA18-4026-8FB3-8C3205BBDD97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75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7F3-DE52-A930-317C-331F631B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 statistice de detectare a anomaliilor în serii de timp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39ADE-6410-0888-7D56-1B6016C65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Luculescu Ștefan</a:t>
            </a:r>
          </a:p>
        </p:txBody>
      </p:sp>
    </p:spTree>
    <p:extLst>
      <p:ext uri="{BB962C8B-B14F-4D97-AF65-F5344CB8AC3E}">
        <p14:creationId xmlns:p14="http://schemas.microsoft.com/office/powerpoint/2010/main" val="68715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Detectarea anomaliilor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6A17-27D6-A2FE-473C-27EA75E2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Metoda procentuală</a:t>
            </a:r>
          </a:p>
          <a:p>
            <a:pPr marL="514350" indent="-514350">
              <a:buFont typeface="+mj-lt"/>
              <a:buAutoNum type="romanL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Presupunem că apar anomalii pe un anumit procent (cunoscut) din serie (de exemplu, procent aproximat de o metodă Fourier).</a:t>
            </a:r>
          </a:p>
          <a:p>
            <a:pPr marL="514350" indent="-514350">
              <a:buFont typeface="+mj-lt"/>
              <a:buAutoNum type="romanL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aplică una dintre metodele anterioare cu diferența că pragul se ajustează pentru a obține procentul dorit de anomalii.</a:t>
            </a:r>
          </a:p>
        </p:txBody>
      </p:sp>
    </p:spTree>
    <p:extLst>
      <p:ext uri="{BB962C8B-B14F-4D97-AF65-F5344CB8AC3E}">
        <p14:creationId xmlns:p14="http://schemas.microsoft.com/office/powerpoint/2010/main" val="13561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6A17-27D6-A2FE-473C-27EA75E2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ro-RO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 de eliminare a trendului dintr-o serie de timp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ro-RO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Detectarea anomaliilor</a:t>
            </a:r>
          </a:p>
          <a:p>
            <a:pPr marL="914400" lvl="1" indent="-457200">
              <a:lnSpc>
                <a:spcPct val="107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ro-RO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 z-</a:t>
            </a:r>
            <a:r>
              <a:rPr lang="ro-RO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ro-RO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ro-RO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 medie mobilă</a:t>
            </a:r>
          </a:p>
          <a:p>
            <a:pPr marL="914400" lvl="1" indent="-457200">
              <a:lnSpc>
                <a:spcPct val="107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ro-RO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 de deviație medie absolută</a:t>
            </a:r>
          </a:p>
          <a:p>
            <a:pPr marL="914400" lvl="1" indent="-457200">
              <a:lnSpc>
                <a:spcPct val="107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ro-RO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 procentuală</a:t>
            </a:r>
          </a:p>
        </p:txBody>
      </p:sp>
    </p:spTree>
    <p:extLst>
      <p:ext uri="{BB962C8B-B14F-4D97-AF65-F5344CB8AC3E}">
        <p14:creationId xmlns:p14="http://schemas.microsoft.com/office/powerpoint/2010/main" val="385595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Metode de eliminare a trendului dintr-o serie de timp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 regresiei polinomiale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Valorile seriei de timp sunt reprezentate într-un vector v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Momentele de timp sunt reprezentate într-un vector 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Presupunem că trendul seriei este un polinom P de grad mic (d </a:t>
                </a:r>
                <a14:m>
                  <m:oMath xmlns:m="http://schemas.openxmlformats.org/officeDocument/2006/math">
                    <m:r>
                      <a:rPr lang="ro-RO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1, 2, 3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4}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Rezolvăm sistemul liniar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ro-RO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1, ..., n-1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în sensul celor mai mici pătrate pentru a determina coeficienții polinomului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 fără trend este 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7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Metode de eliminare a trendului dintr-o serie de timp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 regresiei polinomiale – rezolvarea sistemului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Polinomul P este reprezentat prin vectorul de coeficienți 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ro-RO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+...+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Matricea sistemului este A </a:t>
                </a:r>
                <a14:m>
                  <m:oMath xmlns:m="http://schemas.openxmlformats.org/officeDocument/2006/math">
                    <m:r>
                      <a:rPr lang="ro-RO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o-RO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 </a:t>
                </a:r>
                <a14:m>
                  <m:oMath xmlns:m="http://schemas.openxmlformats.org/officeDocument/2006/math">
                    <m:r>
                      <a:rPr lang="ro-RO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1, ..., n-1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ro-RO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1, ..., 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 ipoteza n-1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(seria de timp este lungă, iar gradul polinomului este mic), matricea A are rang d+1 și sistemul Ac=v admite soluție unică în sensul celor mai mici pătrate (c minimizează norma vectorului v-</a:t>
                </a:r>
                <a:r>
                  <a:rPr lang="ro-RO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unde b este un vector din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o-RO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ro-RO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09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Detectarea anomaliilor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R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 z-</a:t>
                </a:r>
                <a:r>
                  <a:rPr lang="ro-RO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</a:t>
                </a:r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lucrează pe serii fără trend 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calculează media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și deviația standard 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o-RO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ro-RO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ro-RO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ro-RO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ro-RO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o-RO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o-RO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o-RO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o-RO" sz="2400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ro-RO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ro-RO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  <m:r>
                                  <a:rPr lang="ro-RO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o-RO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calculează z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-m)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consideră anomalii valorile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modul mai mare decât un anumit prag (de obicei 2 sau 3 sau poate mai mic)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7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Detectarea anomaliilor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6A17-27D6-A2FE-473C-27EA75E2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08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Metoda z-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1D4B4-C91A-0854-FA7D-5C98584D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93" y="2343705"/>
            <a:ext cx="4698413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7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Detectarea anomaliilor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 medie mobilă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lucrează pe serii fără trend 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calculează media mobilă pe o fereastră glisantă de lungime fixată d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După ce se calculează diferența față de medie pe toate ferestrele, valorile care depășesc un anumit prag sunt considerate anomalii.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6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Detectarea anomaliilor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Metoda de deviație medie absolută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lucrează pe serii fără trend 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calculează mediana seriei de timp. Mediana (p) este o valoare aleasă astfel încât jumătate dintre valori să fie </a:t>
                </a:r>
                <a14:m>
                  <m:oMath xmlns:m="http://schemas.openxmlformats.org/officeDocument/2006/math">
                    <m:r>
                      <a:rPr lang="ro-RO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și jumătate dintre valori să fie </a:t>
                </a:r>
                <a14:m>
                  <m:oMath xmlns:m="http://schemas.openxmlformats.org/officeDocument/2006/math">
                    <m:r>
                      <a:rPr lang="ro-RO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(în practică vom alege mijlocul vectorului sortat). Mediana nu coincide neapărat cu media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calculează deviația absolută 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calculează deviați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absolută medie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o-RO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consideră anomalii valorile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mai mari decât un anumit prag stabilit în funcție de 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6A17-27D6-A2FE-473C-27EA75E23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9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2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07E-1058-B8F7-FC03-18FEDBA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Detectarea anomaliilor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6A17-27D6-A2FE-473C-27EA75E2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Metoda de deviație medie absolută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AC776-F5C1-AF29-7692-5DE689DF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93" y="2434254"/>
            <a:ext cx="4698413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4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570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Metode statistice de detectare a anomaliilor în serii de timp</vt:lpstr>
      <vt:lpstr>Cuprins</vt:lpstr>
      <vt:lpstr>I. Metode de eliminare a trendului dintr-o serie de timp</vt:lpstr>
      <vt:lpstr>I. Metode de eliminare a trendului dintr-o serie de timp</vt:lpstr>
      <vt:lpstr>II. Detectarea anomaliilor</vt:lpstr>
      <vt:lpstr>II. Detectarea anomaliilor</vt:lpstr>
      <vt:lpstr>II. Detectarea anomaliilor</vt:lpstr>
      <vt:lpstr>II. Detectarea anomaliilor</vt:lpstr>
      <vt:lpstr>II. Detectarea anomaliilor</vt:lpstr>
      <vt:lpstr>II. Detectarea anomaliilor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statistice de detectare a anomaliilor în serii de timp</dc:title>
  <dc:creator>Ștefan</dc:creator>
  <dcterms:created xsi:type="dcterms:W3CDTF">2024-01-16T20:30:21Z</dcterms:created>
  <dcterms:modified xsi:type="dcterms:W3CDTF">2024-01-18T02:05:27Z</dcterms:modified>
</cp:coreProperties>
</file>