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tags/tag10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8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9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0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1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3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4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15.xml" ContentType="application/vnd.openxmlformats-officedocument.theme+xml"/>
  <Override PartName="/ppt/theme/theme16.xml" ContentType="application/vnd.openxmlformats-officedocument.theme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  <p:sldMasterId id="2147483703" r:id="rId5"/>
    <p:sldMasterId id="2147483710" r:id="rId6"/>
    <p:sldMasterId id="2147483717" r:id="rId7"/>
    <p:sldMasterId id="2147483722" r:id="rId8"/>
    <p:sldMasterId id="2147483727" r:id="rId9"/>
    <p:sldMasterId id="2147483737" r:id="rId10"/>
    <p:sldMasterId id="2147483748" r:id="rId11"/>
    <p:sldMasterId id="2147483758" r:id="rId12"/>
    <p:sldMasterId id="2147483764" r:id="rId13"/>
    <p:sldMasterId id="2147483775" r:id="rId14"/>
    <p:sldMasterId id="2147483785" r:id="rId15"/>
    <p:sldMasterId id="2147483792" r:id="rId16"/>
    <p:sldMasterId id="2147483799" r:id="rId17"/>
  </p:sldMasterIdLst>
  <p:notesMasterIdLst>
    <p:notesMasterId r:id="rId28"/>
  </p:notesMasterIdLst>
  <p:handoutMasterIdLst>
    <p:handoutMasterId r:id="rId29"/>
  </p:handoutMasterIdLst>
  <p:sldIdLst>
    <p:sldId id="856" r:id="rId18"/>
    <p:sldId id="857" r:id="rId19"/>
    <p:sldId id="777" r:id="rId20"/>
    <p:sldId id="829" r:id="rId21"/>
    <p:sldId id="837" r:id="rId22"/>
    <p:sldId id="844" r:id="rId23"/>
    <p:sldId id="848" r:id="rId24"/>
    <p:sldId id="850" r:id="rId25"/>
    <p:sldId id="851" r:id="rId26"/>
    <p:sldId id="855" r:id="rId27"/>
  </p:sldIdLst>
  <p:sldSz cx="12188825" cy="6858000"/>
  <p:notesSz cx="6985000" cy="92837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pos="33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6" orient="horz" pos="840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  <p15:guide id="9" pos="5448" userDrawn="1">
          <p15:clr>
            <a:srgbClr val="A4A3A4"/>
          </p15:clr>
        </p15:guide>
        <p15:guide id="10" orient="horz" pos="2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wnsend, Scott" initials="ST" lastIdx="67" clrIdx="0">
    <p:extLst/>
  </p:cmAuthor>
  <p:cmAuthor id="2" name="Christensen, Cole" initials="CC" lastIdx="1" clrIdx="1">
    <p:extLst/>
  </p:cmAuthor>
  <p:cmAuthor id="3" name="Sood, Supriya" initials="SS" lastIdx="19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08C"/>
    <a:srgbClr val="F9F9F9"/>
    <a:srgbClr val="FFFF99"/>
    <a:srgbClr val="FFFF00"/>
    <a:srgbClr val="FFFFFF"/>
    <a:srgbClr val="E7B7FF"/>
    <a:srgbClr val="F2F2F2"/>
    <a:srgbClr val="00A4E4"/>
    <a:srgbClr val="0073AE"/>
    <a:srgbClr val="6B7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7" autoAdjust="0"/>
    <p:restoredTop sz="84902" autoAdjust="0"/>
  </p:normalViewPr>
  <p:slideViewPr>
    <p:cSldViewPr snapToGrid="0">
      <p:cViewPr varScale="1">
        <p:scale>
          <a:sx n="84" d="100"/>
          <a:sy n="84" d="100"/>
        </p:scale>
        <p:origin x="-102" y="-618"/>
      </p:cViewPr>
      <p:guideLst>
        <p:guide orient="horz" pos="2160"/>
        <p:guide orient="horz" pos="528"/>
        <p:guide orient="horz" pos="840"/>
        <p:guide orient="horz" pos="696"/>
        <p:guide orient="horz" pos="2976"/>
        <p:guide pos="3839"/>
        <p:guide pos="448"/>
        <p:guide pos="7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6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2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27466" cy="4643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954" y="1"/>
            <a:ext cx="3027466" cy="4643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95509-F7EB-4FF7-9CBF-F0DC908B8FA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760"/>
            <a:ext cx="3027466" cy="464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954" y="8817760"/>
            <a:ext cx="3027466" cy="464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E8A46-19E8-4B2F-89E5-B7DF62CE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9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466" cy="4659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5954" y="0"/>
            <a:ext cx="3027466" cy="4659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DEFF-A5AF-483F-A7DB-D9E8F24B4CAF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60463"/>
            <a:ext cx="556895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133" y="4467921"/>
            <a:ext cx="5586735" cy="36557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759"/>
            <a:ext cx="3027466" cy="465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5954" y="8817759"/>
            <a:ext cx="3027466" cy="465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CB68D-9535-4A59-8B09-718227478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2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1160463"/>
            <a:ext cx="5568950" cy="3133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CB68D-9535-4A59-8B09-7182274789D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1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CB68D-9535-4A59-8B09-7182274789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3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1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1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2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ags" Target="../tags/tag2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22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ags" Target="../tags/tag2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2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2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2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1"/>
            <a:ext cx="10995337" cy="3032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589" y="6858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23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04" y="1506539"/>
            <a:ext cx="10969943" cy="4672584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441" y="869061"/>
            <a:ext cx="10969943" cy="50292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10906" y="6220264"/>
            <a:ext cx="6983181" cy="492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433281" y="6589277"/>
            <a:ext cx="125034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lang="en-US">
                <a:solidFill>
                  <a:srgbClr val="333333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C1E3CE8C-54DD-48DD-8179-87A855869D8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59210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1"/>
            <a:ext cx="10995337" cy="3032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589" y="6858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72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1675" y="3081528"/>
            <a:ext cx="4461110" cy="256032"/>
          </a:xfrm>
          <a:noFill/>
        </p:spPr>
        <p:txBody>
          <a:bodyPr lIns="73120" rIns="73120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177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pic 2 speakers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2" y="3920068"/>
            <a:ext cx="6549800" cy="10082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2" y="5061672"/>
            <a:ext cx="6549800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3" y="3310371"/>
            <a:ext cx="1285868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94672" y="4083050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294672" y="5065183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5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11395583" y="-108220"/>
            <a:ext cx="685022" cy="901467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012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4" y="5996941"/>
            <a:ext cx="10969944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062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33262" y="1009654"/>
            <a:ext cx="11122303" cy="5200649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0566" y="514353"/>
            <a:ext cx="11135000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1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1"/>
            <a:ext cx="10995337" cy="3032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589" y="6858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9348282" y="-3486"/>
            <a:ext cx="88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12"/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25565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1675" y="3081528"/>
            <a:ext cx="4461110" cy="256032"/>
          </a:xfrm>
          <a:noFill/>
        </p:spPr>
        <p:txBody>
          <a:bodyPr lIns="73120" rIns="73120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27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pic 2 speakers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2" y="3920068"/>
            <a:ext cx="6549800" cy="10082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2" y="5061672"/>
            <a:ext cx="6549800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3" y="3310371"/>
            <a:ext cx="1285868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94672" y="4083050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294672" y="5065183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5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11395583" y="-108220"/>
            <a:ext cx="685022" cy="901467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012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4" y="5996941"/>
            <a:ext cx="10969944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09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8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IG_PRI_pms299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4" y="5334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56092" y="2171056"/>
            <a:ext cx="11060200" cy="677108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sz="4400" b="0">
                <a:solidFill>
                  <a:srgbClr val="0095E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9865" y="3402016"/>
            <a:ext cx="11062869" cy="439737"/>
          </a:xfrm>
          <a:prstGeom prst="rect">
            <a:avLst/>
          </a:prstGeom>
          <a:ln/>
        </p:spPr>
        <p:txBody>
          <a:bodyPr/>
          <a:lstStyle>
            <a:lvl1pPr>
              <a:lnSpc>
                <a:spcPct val="100000"/>
              </a:lnSpc>
              <a:spcBef>
                <a:spcPct val="15000"/>
              </a:spcBef>
              <a:buClrTx/>
              <a:buNone/>
              <a:defRPr sz="2400" b="0">
                <a:solidFill>
                  <a:srgbClr val="0095E5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80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white_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1" y="6230941"/>
            <a:ext cx="8972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1360152" y="6338891"/>
            <a:ext cx="350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7EA2ACF9-C346-4F53-A25C-B168A5F512C5}" type="slidenum">
              <a:rPr lang="en-US" sz="1000" b="1" smtClean="0">
                <a:solidFill>
                  <a:srgbClr val="FFFFFF"/>
                </a:solidFill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3303259" y="6611940"/>
            <a:ext cx="56965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AIG Futura Medium"/>
                <a:cs typeface="Arial" pitchFamily="34" charset="0"/>
              </a:rPr>
              <a:t>FOR INTERNAL PURPOSES ONLY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441" y="2605284"/>
            <a:ext cx="10969943" cy="6139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0" i="0" baseline="0">
                <a:solidFill>
                  <a:schemeClr val="bg1"/>
                </a:solidFill>
                <a:latin typeface="AIG Futura Medium"/>
                <a:cs typeface="AIG Futura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441" y="3461591"/>
            <a:ext cx="10969943" cy="17526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0" i="0">
                <a:solidFill>
                  <a:schemeClr val="bg1"/>
                </a:solidFill>
                <a:latin typeface="AIG Futura Medium"/>
                <a:cs typeface="AIG Futura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70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527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asic - Title and Content with viewfinder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1393025" y="6338888"/>
            <a:ext cx="3175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9D740EC-05F5-4611-BFBA-78F76E66E953}" type="slidenum"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/>
              <a:t>‹#›</a:t>
            </a:fld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208144" y="3"/>
            <a:ext cx="1993381" cy="1514475"/>
            <a:chOff x="1440543" y="1418168"/>
            <a:chExt cx="769056" cy="769056"/>
          </a:xfrm>
        </p:grpSpPr>
        <p:sp>
          <p:nvSpPr>
            <p:cNvPr id="6" name="Rectangle 5"/>
            <p:cNvSpPr/>
            <p:nvPr userDrawn="1"/>
          </p:nvSpPr>
          <p:spPr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303259" y="6611940"/>
            <a:ext cx="56965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rgbClr val="595959"/>
                </a:solidFill>
                <a:latin typeface="AIG Futura Medium"/>
              </a:rPr>
              <a:t>Optional disclaimer area – i.e. FOR INTERNAL PURPOSES ONLY</a:t>
            </a:r>
          </a:p>
        </p:txBody>
      </p: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" y="6246816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4638"/>
            <a:ext cx="9354439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IG Futura Medium"/>
                <a:cs typeface="AIG Futura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3"/>
            <a:ext cx="10969943" cy="4525963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AIG Futura Book"/>
                <a:cs typeface="AIG Futura Book"/>
              </a:defRPr>
            </a:lvl1pPr>
            <a:lvl2pPr>
              <a:defRPr sz="1500">
                <a:latin typeface="AIG Futura Book"/>
                <a:cs typeface="AIG Futura Book"/>
              </a:defRPr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19121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1"/>
            <a:ext cx="10995337" cy="3032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589" y="6858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1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3" y="552453"/>
            <a:ext cx="10724474" cy="307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32183" y="860425"/>
            <a:ext cx="10724474" cy="3873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z="1400" kern="0" dirty="0" smtClean="0">
                <a:solidFill>
                  <a:schemeClr val="tx2"/>
                </a:solidFill>
              </a:rPr>
              <a:t>Click to edit Master title style</a:t>
            </a:r>
            <a:endParaRPr lang="en-US" sz="1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27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1675" y="3081528"/>
            <a:ext cx="4461110" cy="256032"/>
          </a:xfrm>
          <a:noFill/>
        </p:spPr>
        <p:txBody>
          <a:bodyPr lIns="73120" rIns="73120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952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1"/>
            <a:ext cx="10995337" cy="3032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589" y="6858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96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6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1675" y="3081528"/>
            <a:ext cx="4461110" cy="256032"/>
          </a:xfrm>
          <a:noFill/>
        </p:spPr>
        <p:txBody>
          <a:bodyPr lIns="73120" rIns="73120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54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1675" y="3081528"/>
            <a:ext cx="4461110" cy="256032"/>
          </a:xfrm>
          <a:noFill/>
        </p:spPr>
        <p:txBody>
          <a:bodyPr lIns="73120" rIns="73120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505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pic 2 speakers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2" y="3920068"/>
            <a:ext cx="6549800" cy="10082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2" y="5061672"/>
            <a:ext cx="6549800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3" y="3310371"/>
            <a:ext cx="1285868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94672" y="4083050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294672" y="5065183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5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11395583" y="-108220"/>
            <a:ext cx="685022" cy="901467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012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4" y="5996941"/>
            <a:ext cx="10969944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5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3" y="552453"/>
            <a:ext cx="10724474" cy="307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32183" y="860425"/>
            <a:ext cx="10724474" cy="3873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z="1400" kern="0" dirty="0" smtClean="0">
                <a:solidFill>
                  <a:schemeClr val="tx2"/>
                </a:solidFill>
              </a:rPr>
              <a:t>Click to edit Master title style</a:t>
            </a:r>
            <a:endParaRPr lang="en-US" sz="1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8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3" y="552453"/>
            <a:ext cx="10724474" cy="307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32183" y="860425"/>
            <a:ext cx="10724474" cy="3873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z="1400" kern="0" dirty="0" smtClean="0">
                <a:solidFill>
                  <a:schemeClr val="tx2"/>
                </a:solidFill>
              </a:rPr>
              <a:t>Click to edit Master title style</a:t>
            </a:r>
            <a:endParaRPr lang="en-US" sz="1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35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3" y="552453"/>
            <a:ext cx="10724474" cy="307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32183" y="860425"/>
            <a:ext cx="10724474" cy="3873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z="1400" kern="0" dirty="0" smtClean="0">
                <a:solidFill>
                  <a:schemeClr val="tx2"/>
                </a:solidFill>
              </a:rPr>
              <a:t>Click to edit Master title style</a:t>
            </a:r>
            <a:endParaRPr lang="en-US" sz="1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0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3" y="552453"/>
            <a:ext cx="10724474" cy="307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32183" y="860425"/>
            <a:ext cx="10724474" cy="3873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z="1400" kern="0" dirty="0" smtClean="0">
                <a:solidFill>
                  <a:schemeClr val="tx2"/>
                </a:solidFill>
              </a:rPr>
              <a:t>Click to edit Master title style</a:t>
            </a:r>
            <a:endParaRPr lang="en-US" sz="1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40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1"/>
            <a:ext cx="10995337" cy="3032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589" y="6858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85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1675" y="3081528"/>
            <a:ext cx="4461110" cy="256032"/>
          </a:xfrm>
          <a:noFill/>
        </p:spPr>
        <p:txBody>
          <a:bodyPr lIns="73120" rIns="73120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47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pic 2 speakers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2" y="3920068"/>
            <a:ext cx="6549800" cy="10082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2" y="5061672"/>
            <a:ext cx="6549800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3" y="3310371"/>
            <a:ext cx="1285868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94672" y="4083050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294672" y="5065183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5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11395583" y="-108220"/>
            <a:ext cx="685022" cy="901467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012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4" y="5996941"/>
            <a:ext cx="10969944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52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3" y="552453"/>
            <a:ext cx="10724474" cy="307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32183" y="860425"/>
            <a:ext cx="10724474" cy="3873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z="1400" kern="0" dirty="0" smtClean="0">
                <a:solidFill>
                  <a:schemeClr val="tx2"/>
                </a:solidFill>
              </a:rPr>
              <a:t>Click to edit Master title style</a:t>
            </a:r>
            <a:endParaRPr lang="en-US" sz="1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9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1"/>
            <a:ext cx="10995337" cy="3032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589" y="6858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99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3" y="552453"/>
            <a:ext cx="10724474" cy="307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32183" y="860425"/>
            <a:ext cx="10724474" cy="3873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z="1400" kern="0" dirty="0" smtClean="0">
                <a:solidFill>
                  <a:schemeClr val="tx2"/>
                </a:solidFill>
              </a:rPr>
              <a:t>Click to edit Master title style</a:t>
            </a:r>
            <a:endParaRPr lang="en-US" sz="1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7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3" y="552453"/>
            <a:ext cx="10724474" cy="307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32183" y="860425"/>
            <a:ext cx="10724474" cy="3873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z="1400" kern="0" dirty="0" smtClean="0">
                <a:solidFill>
                  <a:schemeClr val="tx2"/>
                </a:solidFill>
              </a:rPr>
              <a:t>Click to edit Master title style</a:t>
            </a:r>
            <a:endParaRPr lang="en-US" sz="1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2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3" y="552453"/>
            <a:ext cx="10724474" cy="307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32183" y="860425"/>
            <a:ext cx="10724474" cy="3873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z="1400" kern="0" dirty="0" smtClean="0">
                <a:solidFill>
                  <a:schemeClr val="tx2"/>
                </a:solidFill>
              </a:rPr>
              <a:t>Click to edit Master title style</a:t>
            </a:r>
            <a:endParaRPr lang="en-US" sz="1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66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1"/>
            <a:ext cx="10995337" cy="3032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589" y="6858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43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90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1675" y="3081528"/>
            <a:ext cx="4461110" cy="256032"/>
          </a:xfrm>
          <a:noFill/>
        </p:spPr>
        <p:txBody>
          <a:bodyPr lIns="73120" rIns="73120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85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pic 2 speakers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2" y="3920068"/>
            <a:ext cx="6549800" cy="10082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2" y="5061672"/>
            <a:ext cx="6549800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3" y="3310371"/>
            <a:ext cx="1285868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94672" y="4083050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294672" y="5065183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5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11395583" y="-108220"/>
            <a:ext cx="685022" cy="901467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012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4" y="5996941"/>
            <a:ext cx="10969944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4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1"/>
            <a:ext cx="10995337" cy="3032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589" y="6858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07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2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1675" y="3081528"/>
            <a:ext cx="4461110" cy="256032"/>
          </a:xfrm>
          <a:noFill/>
        </p:spPr>
        <p:txBody>
          <a:bodyPr lIns="73120" rIns="73120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08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1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pic 2 speakers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2" y="3920068"/>
            <a:ext cx="6549800" cy="10082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2" y="5061672"/>
            <a:ext cx="6549800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3" y="3310371"/>
            <a:ext cx="1285868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94672" y="4083050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294672" y="5065183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5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11395583" y="-108220"/>
            <a:ext cx="685022" cy="901467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012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4" y="5996941"/>
            <a:ext cx="10969944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34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33262" y="1009654"/>
            <a:ext cx="11122303" cy="5200649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0566" y="514353"/>
            <a:ext cx="11135000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5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1"/>
            <a:ext cx="10995337" cy="3032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589" y="6858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6"/>
          <p:cNvSpPr txBox="1">
            <a:spLocks/>
          </p:cNvSpPr>
          <p:nvPr userDrawn="1"/>
        </p:nvSpPr>
        <p:spPr>
          <a:xfrm>
            <a:off x="8480689" y="6594193"/>
            <a:ext cx="2739664" cy="1231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333333">
                    <a:tint val="75000"/>
                  </a:srgbClr>
                </a:solidFill>
              </a:rPr>
              <a:t>HIGHLY CONFIDENTIAL – DO NOT COPY</a:t>
            </a:r>
          </a:p>
        </p:txBody>
      </p:sp>
    </p:spTree>
    <p:extLst>
      <p:ext uri="{BB962C8B-B14F-4D97-AF65-F5344CB8AC3E}">
        <p14:creationId xmlns:p14="http://schemas.microsoft.com/office/powerpoint/2010/main" val="3814324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1675" y="3081528"/>
            <a:ext cx="4461110" cy="256032"/>
          </a:xfrm>
          <a:noFill/>
        </p:spPr>
        <p:txBody>
          <a:bodyPr lIns="73120" rIns="73120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3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pic 2 speakers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2" y="3920068"/>
            <a:ext cx="6549800" cy="10082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2" y="5061672"/>
            <a:ext cx="6549800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3" y="3310371"/>
            <a:ext cx="1285868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94672" y="4083050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294672" y="5065183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5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11395583" y="-108220"/>
            <a:ext cx="685022" cy="901467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012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4" y="5996941"/>
            <a:ext cx="10969944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5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33262" y="1009654"/>
            <a:ext cx="11122303" cy="5200649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0566" y="514353"/>
            <a:ext cx="11135000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 userDrawn="1"/>
        </p:nvSpPr>
        <p:spPr>
          <a:xfrm>
            <a:off x="8480689" y="6594193"/>
            <a:ext cx="2739664" cy="1231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333333">
                    <a:tint val="75000"/>
                  </a:srgbClr>
                </a:solidFill>
              </a:rPr>
              <a:t>HIGHLY CONFIDENTIAL – DO NOT COPY</a:t>
            </a:r>
          </a:p>
        </p:txBody>
      </p:sp>
    </p:spTree>
    <p:extLst>
      <p:ext uri="{BB962C8B-B14F-4D97-AF65-F5344CB8AC3E}">
        <p14:creationId xmlns:p14="http://schemas.microsoft.com/office/powerpoint/2010/main" val="307526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1"/>
            <a:ext cx="10995337" cy="3032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589" y="6858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6"/>
          <p:cNvSpPr txBox="1">
            <a:spLocks/>
          </p:cNvSpPr>
          <p:nvPr userDrawn="1"/>
        </p:nvSpPr>
        <p:spPr>
          <a:xfrm>
            <a:off x="8480689" y="6594193"/>
            <a:ext cx="2739664" cy="1231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333333">
                    <a:tint val="75000"/>
                  </a:srgbClr>
                </a:solidFill>
              </a:rPr>
              <a:t>HIGHLY CONFIDENTIAL – DO NOT COPY</a:t>
            </a:r>
          </a:p>
        </p:txBody>
      </p:sp>
    </p:spTree>
    <p:extLst>
      <p:ext uri="{BB962C8B-B14F-4D97-AF65-F5344CB8AC3E}">
        <p14:creationId xmlns:p14="http://schemas.microsoft.com/office/powerpoint/2010/main" val="50695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441" y="1197883"/>
            <a:ext cx="10969883" cy="4572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 userDrawn="1"/>
        </p:nvSpPr>
        <p:spPr>
          <a:xfrm>
            <a:off x="8480689" y="6594193"/>
            <a:ext cx="2739664" cy="1231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333333">
                    <a:tint val="75000"/>
                  </a:srgbClr>
                </a:solidFill>
              </a:rPr>
              <a:t>HIGHLY CONFIDENTIAL – DO NOT COPY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7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over with pic 2 speakers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540"/>
            <a:ext cx="12188825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5" y="3920070"/>
            <a:ext cx="6549799" cy="10082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5" y="5061671"/>
            <a:ext cx="6549799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416044" y="4083051"/>
            <a:ext cx="3163343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7294672" y="4082328"/>
            <a:ext cx="962917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416044" y="5065183"/>
            <a:ext cx="3163343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294672" y="5064461"/>
            <a:ext cx="962917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443" y="5996942"/>
            <a:ext cx="10969944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  <p:pic>
        <p:nvPicPr>
          <p:cNvPr id="16" name="Picture 2" descr="\\LIVPVNASGRP02\Chartis_Communications\Branding\Brand Center\2015 Brand Center Documents\3_Our Brand Identity\Artwork\AIG Logo\AIG_logos_r\PNG\AIG_r_rg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0" y="3302774"/>
            <a:ext cx="1402923" cy="52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>
            <a:spLocks noChangeArrowheads="1"/>
          </p:cNvSpPr>
          <p:nvPr userDrawn="1"/>
        </p:nvSpPr>
        <p:spPr bwMode="gray">
          <a:xfrm rot="16200000" flipH="1">
            <a:off x="11395584" y="-108221"/>
            <a:ext cx="685023" cy="901467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67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1675" y="3081528"/>
            <a:ext cx="4461110" cy="256032"/>
          </a:xfrm>
          <a:noFill/>
        </p:spPr>
        <p:txBody>
          <a:bodyPr lIns="73120" rIns="73120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23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04" y="1506539"/>
            <a:ext cx="10969943" cy="4672584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12715" y="6235335"/>
            <a:ext cx="166669" cy="83099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441" y="869061"/>
            <a:ext cx="10969943" cy="50292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10906" y="6220264"/>
            <a:ext cx="6983181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39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0"/>
            <a:ext cx="10995337" cy="30321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716010" y="4"/>
            <a:ext cx="1472816" cy="1119188"/>
            <a:chOff x="1440543" y="1418168"/>
            <a:chExt cx="769056" cy="76905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600" y="685804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42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1675" y="3081528"/>
            <a:ext cx="4461110" cy="256032"/>
          </a:xfrm>
          <a:noFill/>
        </p:spPr>
        <p:txBody>
          <a:bodyPr lIns="73120" rIns="73120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227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pic 2 speakers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7" y="3920068"/>
            <a:ext cx="6549800" cy="10082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7" y="5061672"/>
            <a:ext cx="6549800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3" y="3310368"/>
            <a:ext cx="1285868" cy="52387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94672" y="4083050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294672" y="5065183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5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11395583" y="-108222"/>
            <a:ext cx="685022" cy="901467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012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51" y="5996940"/>
            <a:ext cx="10969944" cy="43876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546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 bwMode="gray"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logo_white_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4631" y="6230946"/>
            <a:ext cx="8972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/>
          <p:cNvGrpSpPr>
            <a:grpSpLocks/>
          </p:cNvGrpSpPr>
          <p:nvPr userDrawn="1"/>
        </p:nvGrpSpPr>
        <p:grpSpPr bwMode="auto">
          <a:xfrm flipH="1">
            <a:off x="10716010" y="4"/>
            <a:ext cx="1472816" cy="1119188"/>
            <a:chOff x="1440543" y="1418168"/>
            <a:chExt cx="769056" cy="769056"/>
          </a:xfrm>
          <a:solidFill>
            <a:srgbClr val="00A4E4"/>
          </a:solidFill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sp>
        <p:nvSpPr>
          <p:cNvPr id="70658" name="Title Placeholder 22"/>
          <p:cNvSpPr>
            <a:spLocks noGrp="1"/>
          </p:cNvSpPr>
          <p:nvPr>
            <p:ph type="ctrTitle"/>
          </p:nvPr>
        </p:nvSpPr>
        <p:spPr bwMode="gray">
          <a:xfrm>
            <a:off x="821063" y="1911358"/>
            <a:ext cx="8773415" cy="1279525"/>
          </a:xfrm>
        </p:spPr>
        <p:txBody>
          <a:bodyPr wrap="square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subTitle" idx="1"/>
          </p:nvPr>
        </p:nvSpPr>
        <p:spPr>
          <a:xfrm>
            <a:off x="821063" y="3262313"/>
            <a:ext cx="8773415" cy="639762"/>
          </a:xfrm>
        </p:spPr>
        <p:txBody>
          <a:bodyPr/>
          <a:lstStyle>
            <a:lvl1pPr marL="0" indent="0">
              <a:buFont typeface="Wingdings" charset="0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7199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4211" y="6377940"/>
            <a:ext cx="3900423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441" y="6377940"/>
            <a:ext cx="280343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983964" y="6491952"/>
            <a:ext cx="222586" cy="133174"/>
          </a:xfrm>
          <a:prstGeom prst="rect">
            <a:avLst/>
          </a:prstGeom>
        </p:spPr>
        <p:txBody>
          <a:bodyPr lIns="0" tIns="0" rIns="0" bIns="0"/>
          <a:lstStyle/>
          <a:p>
            <a:pPr marL="25400"/>
            <a:fld id="{81D60167-4931-47E6-BA6A-407CBD079E47}" type="slidenum">
              <a:rPr lang="en-US" sz="800">
                <a:solidFill>
                  <a:srgbClr val="808080"/>
                </a:solidFill>
                <a:latin typeface="Century Gothic"/>
                <a:cs typeface="Century Gothic"/>
              </a:rPr>
              <a:pPr marL="25400"/>
              <a:t>‹#›</a:t>
            </a:fld>
            <a:endParaRPr lang="en-US" sz="8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08176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1"/>
            <a:ext cx="10995337" cy="3032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589" y="6858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93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63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1675" y="3081528"/>
            <a:ext cx="4461110" cy="256032"/>
          </a:xfrm>
          <a:noFill/>
        </p:spPr>
        <p:txBody>
          <a:bodyPr lIns="73120" rIns="73120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0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pic 2 speakers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2" y="3920068"/>
            <a:ext cx="6549800" cy="10082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2" y="5061672"/>
            <a:ext cx="6549800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3" y="3310371"/>
            <a:ext cx="1285868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94672" y="4083050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294672" y="5065183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5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11395583" y="-108220"/>
            <a:ext cx="685022" cy="901467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012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4" y="5996941"/>
            <a:ext cx="10969944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6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pic 2 speakers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2" y="3920068"/>
            <a:ext cx="6549800" cy="10082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2" y="5061672"/>
            <a:ext cx="6549800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3" y="3310371"/>
            <a:ext cx="1285868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94672" y="4083050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294672" y="5065183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5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11395583" y="-108220"/>
            <a:ext cx="685022" cy="901467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012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4" y="5996941"/>
            <a:ext cx="10969944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1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 bwMode="gray"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logo_white_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4631" y="6230941"/>
            <a:ext cx="8972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  <a:solidFill>
            <a:srgbClr val="00A4E4"/>
          </a:solidFill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sp>
        <p:nvSpPr>
          <p:cNvPr id="70658" name="Title Placeholder 22"/>
          <p:cNvSpPr>
            <a:spLocks noGrp="1"/>
          </p:cNvSpPr>
          <p:nvPr>
            <p:ph type="ctrTitle"/>
          </p:nvPr>
        </p:nvSpPr>
        <p:spPr bwMode="gray">
          <a:xfrm>
            <a:off x="821055" y="1911353"/>
            <a:ext cx="8773415" cy="1279525"/>
          </a:xfrm>
        </p:spPr>
        <p:txBody>
          <a:bodyPr wrap="square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subTitle" idx="1"/>
          </p:nvPr>
        </p:nvSpPr>
        <p:spPr>
          <a:xfrm>
            <a:off x="821055" y="3262313"/>
            <a:ext cx="8773415" cy="639762"/>
          </a:xfrm>
        </p:spPr>
        <p:txBody>
          <a:bodyPr/>
          <a:lstStyle>
            <a:lvl1pPr marL="0" indent="0">
              <a:buFont typeface="Wingdings" charset="0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72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10172" y="3276134"/>
            <a:ext cx="10995242" cy="1501488"/>
          </a:xfrm>
        </p:spPr>
        <p:txBody>
          <a:bodyPr>
            <a:normAutofit/>
          </a:bodyPr>
          <a:lstStyle>
            <a:lvl1pPr marL="0" marR="0" indent="0" algn="l" defTabSz="4570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rgbClr val="0095DC"/>
                </a:solidFill>
                <a:latin typeface="AIG Futura Book"/>
                <a:cs typeface="AIG Futura Book"/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442" y="2841631"/>
            <a:ext cx="10995337" cy="3032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solidFill>
              <a:srgbClr val="009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pic>
        <p:nvPicPr>
          <p:cNvPr id="9" name="Picture 5" descr="AIG_PRI_pms299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2589" y="685801"/>
            <a:ext cx="18494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908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2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1675" y="3081528"/>
            <a:ext cx="4461110" cy="256032"/>
          </a:xfrm>
          <a:noFill/>
        </p:spPr>
        <p:txBody>
          <a:bodyPr lIns="73120" rIns="73120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91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pic 2 speakers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2" y="3920068"/>
            <a:ext cx="6549800" cy="10082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2" y="5061672"/>
            <a:ext cx="6549800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3" y="3310371"/>
            <a:ext cx="1285868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94672" y="4083050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294672" y="5065183"/>
            <a:ext cx="4339019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5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11395583" y="-108220"/>
            <a:ext cx="685022" cy="901467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012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4" y="5996941"/>
            <a:ext cx="10969944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 bwMode="gray"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logo_white_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4631" y="6230941"/>
            <a:ext cx="8972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  <a:solidFill>
            <a:srgbClr val="00A4E4"/>
          </a:solidFill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sp>
        <p:nvSpPr>
          <p:cNvPr id="70658" name="Title Placeholder 22"/>
          <p:cNvSpPr>
            <a:spLocks noGrp="1"/>
          </p:cNvSpPr>
          <p:nvPr>
            <p:ph type="ctrTitle"/>
          </p:nvPr>
        </p:nvSpPr>
        <p:spPr bwMode="gray">
          <a:xfrm>
            <a:off x="821055" y="1911353"/>
            <a:ext cx="8773415" cy="1279525"/>
          </a:xfrm>
        </p:spPr>
        <p:txBody>
          <a:bodyPr wrap="square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subTitle" idx="1"/>
          </p:nvPr>
        </p:nvSpPr>
        <p:spPr>
          <a:xfrm>
            <a:off x="821055" y="3262313"/>
            <a:ext cx="8773415" cy="639762"/>
          </a:xfrm>
        </p:spPr>
        <p:txBody>
          <a:bodyPr/>
          <a:lstStyle>
            <a:lvl1pPr marL="0" indent="0">
              <a:buFont typeface="Wingdings" charset="0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3250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 bwMode="gray"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logo_white_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4631" y="6230941"/>
            <a:ext cx="8972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  <a:solidFill>
            <a:srgbClr val="00A4E4"/>
          </a:solidFill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gray">
            <a:xfrm rot="5400000">
              <a:off x="1701732" y="1156979"/>
              <a:ext cx="246678" cy="769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555" cy="769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012" eaLnBrk="1" hangingPunct="1"/>
              <a:endParaRPr lang="en-US" altLang="en-US" sz="1800" dirty="0">
                <a:solidFill>
                  <a:srgbClr val="00A4E4"/>
                </a:solidFill>
              </a:endParaRPr>
            </a:p>
          </p:txBody>
        </p:sp>
      </p:grpSp>
      <p:sp>
        <p:nvSpPr>
          <p:cNvPr id="70658" name="Title Placeholder 22"/>
          <p:cNvSpPr>
            <a:spLocks noGrp="1"/>
          </p:cNvSpPr>
          <p:nvPr>
            <p:ph type="ctrTitle"/>
          </p:nvPr>
        </p:nvSpPr>
        <p:spPr bwMode="gray">
          <a:xfrm>
            <a:off x="821055" y="1911353"/>
            <a:ext cx="8773415" cy="1279525"/>
          </a:xfrm>
        </p:spPr>
        <p:txBody>
          <a:bodyPr wrap="square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subTitle" idx="1"/>
          </p:nvPr>
        </p:nvSpPr>
        <p:spPr>
          <a:xfrm>
            <a:off x="821055" y="3262313"/>
            <a:ext cx="8773415" cy="639762"/>
          </a:xfrm>
        </p:spPr>
        <p:txBody>
          <a:bodyPr/>
          <a:lstStyle>
            <a:lvl1pPr marL="0" indent="0">
              <a:buFont typeface="Wingdings" charset="0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75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2715" y="6235337"/>
            <a:ext cx="166670" cy="83099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441" y="869061"/>
            <a:ext cx="10969943" cy="493776"/>
          </a:xfr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510907" y="6220265"/>
            <a:ext cx="6983182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4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slideLayout" Target="../slideLayouts/slideLayout49.xml"/><Relationship Id="rId7" Type="http://schemas.openxmlformats.org/officeDocument/2006/relationships/vmlDrawing" Target="../drawings/vmlDrawing9.v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10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50.xml"/><Relationship Id="rId9" Type="http://schemas.openxmlformats.org/officeDocument/2006/relationships/oleObject" Target="../embeddings/oleObject9.bin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oleObject" Target="../embeddings/oleObject10.bin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ags" Target="../tags/tag19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vmlDrawing" Target="../drawings/vmlDrawing10.vml"/><Relationship Id="rId5" Type="http://schemas.openxmlformats.org/officeDocument/2006/relationships/slideLayout" Target="../slideLayouts/slideLayout56.xml"/><Relationship Id="rId15" Type="http://schemas.openxmlformats.org/officeDocument/2006/relationships/image" Target="../media/image2.jpeg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1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3" Type="http://schemas.openxmlformats.org/officeDocument/2006/relationships/slideLayout" Target="../slideLayouts/slideLayout63.xml"/><Relationship Id="rId7" Type="http://schemas.openxmlformats.org/officeDocument/2006/relationships/theme" Target="../theme/theme12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5.xml"/><Relationship Id="rId10" Type="http://schemas.openxmlformats.org/officeDocument/2006/relationships/oleObject" Target="../embeddings/oleObject11.bin"/><Relationship Id="rId4" Type="http://schemas.openxmlformats.org/officeDocument/2006/relationships/slideLayout" Target="../slideLayouts/slideLayout64.xml"/><Relationship Id="rId9" Type="http://schemas.openxmlformats.org/officeDocument/2006/relationships/tags" Target="../tags/tag2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slideLayout" Target="../slideLayouts/slideLayout69.xml"/><Relationship Id="rId7" Type="http://schemas.openxmlformats.org/officeDocument/2006/relationships/vmlDrawing" Target="../drawings/vmlDrawing12.v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theme" Target="../theme/theme13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7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70.xml"/><Relationship Id="rId9" Type="http://schemas.openxmlformats.org/officeDocument/2006/relationships/oleObject" Target="../embeddings/oleObject12.bin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slideLayout" Target="../slideLayouts/slideLayout74.xml"/><Relationship Id="rId7" Type="http://schemas.openxmlformats.org/officeDocument/2006/relationships/vmlDrawing" Target="../drawings/vmlDrawing13.v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heme" Target="../theme/theme14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7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75.xml"/><Relationship Id="rId9" Type="http://schemas.openxmlformats.org/officeDocument/2006/relationships/oleObject" Target="../embeddings/oleObject13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8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7.xml"/><Relationship Id="rId9" Type="http://schemas.openxmlformats.org/officeDocument/2006/relationships/vmlDrawing" Target="../drawings/vmlDrawing2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3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18.xml"/><Relationship Id="rId7" Type="http://schemas.openxmlformats.org/officeDocument/2006/relationships/tags" Target="../tags/tag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vmlDrawing" Target="../drawings/vmlDrawing4.vml"/><Relationship Id="rId5" Type="http://schemas.openxmlformats.org/officeDocument/2006/relationships/theme" Target="../theme/theme4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10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6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ags" Target="../tags/tag11.xml"/><Relationship Id="rId5" Type="http://schemas.openxmlformats.org/officeDocument/2006/relationships/slideLayout" Target="../slideLayouts/slideLayout31.xml"/><Relationship Id="rId10" Type="http://schemas.openxmlformats.org/officeDocument/2006/relationships/vmlDrawing" Target="../drawings/vmlDrawing6.v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7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ags" Target="../tags/tag13.xml"/><Relationship Id="rId5" Type="http://schemas.openxmlformats.org/officeDocument/2006/relationships/slideLayout" Target="../slideLayouts/slideLayout39.xml"/><Relationship Id="rId10" Type="http://schemas.openxmlformats.org/officeDocument/2006/relationships/vmlDrawing" Target="../drawings/vmlDrawing7.vml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8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45.xml"/><Relationship Id="rId7" Type="http://schemas.openxmlformats.org/officeDocument/2006/relationships/tags" Target="../tags/tag1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9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6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9" y="1591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04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ext Placeholder 23"/>
          <p:cNvSpPr>
            <a:spLocks noGrp="1"/>
          </p:cNvSpPr>
          <p:nvPr>
            <p:ph type="body" idx="1"/>
          </p:nvPr>
        </p:nvSpPr>
        <p:spPr bwMode="gray">
          <a:xfrm>
            <a:off x="732183" y="1352550"/>
            <a:ext cx="10724474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 Number Placeholder 5"/>
          <p:cNvSpPr txBox="1">
            <a:spLocks/>
          </p:cNvSpPr>
          <p:nvPr/>
        </p:nvSpPr>
        <p:spPr bwMode="gray">
          <a:xfrm>
            <a:off x="11617367" y="6548550"/>
            <a:ext cx="376669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00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91E6528-19E5-42D5-B881-BBFA005AB1FE}" type="slidenum">
              <a:rPr lang="en-US" alt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Century Gothic" panose="020B0502020202020204" pitchFamily="34" charset="0"/>
              </a:rPr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28" name="Title Placeholder 22"/>
          <p:cNvSpPr>
            <a:spLocks noGrp="1"/>
          </p:cNvSpPr>
          <p:nvPr>
            <p:ph type="title"/>
          </p:nvPr>
        </p:nvSpPr>
        <p:spPr bwMode="black">
          <a:xfrm>
            <a:off x="732183" y="552453"/>
            <a:ext cx="107244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29" name="Picture 7" descr="AIG_PRI_pms2995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41" y="6246820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1031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032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7901311" y="6596390"/>
            <a:ext cx="2848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 DRAFT. DO NOT DISTRIBUTE.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2922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006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012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018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024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77724" indent="-177724" algn="l" defTabSz="457006" rtl="0" eaLnBrk="0" fontAlgn="base" hangingPunct="0">
        <a:spcBef>
          <a:spcPts val="1200"/>
        </a:spcBef>
        <a:spcAft>
          <a:spcPct val="0"/>
        </a:spcAft>
        <a:buClr>
          <a:srgbClr val="00A4E4"/>
        </a:buClr>
        <a:buFont typeface="Wingdings" pitchFamily="2" charset="2"/>
        <a:buChar char="§"/>
        <a:tabLst>
          <a:tab pos="8002366" algn="r"/>
        </a:tabLst>
        <a:defRPr sz="14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361797" indent="-171377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200">
          <a:solidFill>
            <a:srgbClr val="000000"/>
          </a:solidFill>
          <a:latin typeface="+mn-lt"/>
          <a:ea typeface="MS PGothic" pitchFamily="34" charset="-128"/>
          <a:cs typeface="+mn-cs"/>
        </a:defRPr>
      </a:lvl2pPr>
      <a:lvl3pPr marL="501436" indent="-139641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•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3pPr>
      <a:lvl4pPr marL="647425" indent="-152335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4pPr>
      <a:lvl5pPr marL="791827" indent="-144403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5pPr>
      <a:lvl6pPr marL="1248832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1705839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2162845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2619851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/>
          </p:nvPr>
        </p:nvGraphicFramePr>
        <p:xfrm>
          <a:off x="2119" y="1591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92" name="think-cell Slide" r:id="rId9" imgW="493" imgH="493" progId="TCLayout.ActiveDocument.1">
                  <p:embed/>
                </p:oleObj>
              </mc:Choice>
              <mc:Fallback>
                <p:oleObj name="think-cell Slide" r:id="rId9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ext Placeholder 23"/>
          <p:cNvSpPr>
            <a:spLocks noGrp="1"/>
          </p:cNvSpPr>
          <p:nvPr>
            <p:ph type="body" idx="1"/>
          </p:nvPr>
        </p:nvSpPr>
        <p:spPr bwMode="gray">
          <a:xfrm>
            <a:off x="732183" y="1352550"/>
            <a:ext cx="10724474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 Number Placeholder 5"/>
          <p:cNvSpPr txBox="1">
            <a:spLocks/>
          </p:cNvSpPr>
          <p:nvPr/>
        </p:nvSpPr>
        <p:spPr bwMode="gray">
          <a:xfrm>
            <a:off x="11617367" y="6548550"/>
            <a:ext cx="376669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00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91E6528-19E5-42D5-B881-BBFA005AB1FE}" type="slidenum">
              <a:rPr lang="en-US" alt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028" name="Title Placeholder 22"/>
          <p:cNvSpPr>
            <a:spLocks noGrp="1"/>
          </p:cNvSpPr>
          <p:nvPr>
            <p:ph type="title"/>
          </p:nvPr>
        </p:nvSpPr>
        <p:spPr bwMode="black">
          <a:xfrm>
            <a:off x="732183" y="552453"/>
            <a:ext cx="107244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29" name="Picture 7" descr="AIG_PRI_pms2995.jp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41" y="6246820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1031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032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7901311" y="6596390"/>
            <a:ext cx="2848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 DRAFT. DO NOT DISTRIBUTE.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1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7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006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012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018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024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77724" indent="-177724" algn="l" defTabSz="457006" rtl="0" eaLnBrk="0" fontAlgn="base" hangingPunct="0">
        <a:spcBef>
          <a:spcPts val="1200"/>
        </a:spcBef>
        <a:spcAft>
          <a:spcPct val="0"/>
        </a:spcAft>
        <a:buClr>
          <a:srgbClr val="00A4E4"/>
        </a:buClr>
        <a:buFont typeface="Wingdings" pitchFamily="2" charset="2"/>
        <a:buChar char="§"/>
        <a:tabLst>
          <a:tab pos="8002366" algn="r"/>
        </a:tabLst>
        <a:defRPr sz="14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361797" indent="-171377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200">
          <a:solidFill>
            <a:srgbClr val="000000"/>
          </a:solidFill>
          <a:latin typeface="+mn-lt"/>
          <a:ea typeface="MS PGothic" pitchFamily="34" charset="-128"/>
          <a:cs typeface="+mn-cs"/>
        </a:defRPr>
      </a:lvl2pPr>
      <a:lvl3pPr marL="501436" indent="-139641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•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3pPr>
      <a:lvl4pPr marL="647425" indent="-152335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4pPr>
      <a:lvl5pPr marL="791827" indent="-144403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5pPr>
      <a:lvl6pPr marL="1248832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1705839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2162845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2619851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2119" y="1591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88" name="think-cell Slide" r:id="rId13" imgW="493" imgH="493" progId="TCLayout.ActiveDocument.1">
                  <p:embed/>
                </p:oleObj>
              </mc:Choice>
              <mc:Fallback>
                <p:oleObj name="think-cell Slide" r:id="rId13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ext Placeholder 23"/>
          <p:cNvSpPr>
            <a:spLocks noGrp="1"/>
          </p:cNvSpPr>
          <p:nvPr>
            <p:ph type="body" idx="1"/>
          </p:nvPr>
        </p:nvSpPr>
        <p:spPr bwMode="gray">
          <a:xfrm>
            <a:off x="732183" y="1352550"/>
            <a:ext cx="10724474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 Number Placeholder 5"/>
          <p:cNvSpPr txBox="1">
            <a:spLocks/>
          </p:cNvSpPr>
          <p:nvPr/>
        </p:nvSpPr>
        <p:spPr bwMode="gray">
          <a:xfrm>
            <a:off x="11617367" y="6548550"/>
            <a:ext cx="376669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00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91E6528-19E5-42D5-B881-BBFA005AB1FE}" type="slidenum">
              <a:rPr lang="en-US" alt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028" name="Title Placeholder 22"/>
          <p:cNvSpPr>
            <a:spLocks noGrp="1"/>
          </p:cNvSpPr>
          <p:nvPr>
            <p:ph type="title"/>
          </p:nvPr>
        </p:nvSpPr>
        <p:spPr bwMode="black">
          <a:xfrm>
            <a:off x="732183" y="552453"/>
            <a:ext cx="107244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29" name="Picture 7" descr="AIG_PRI_pms2995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41" y="6314556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1031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032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7700583" y="519"/>
            <a:ext cx="2319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12"/>
            <a:r>
              <a:rPr lang="en-US" sz="12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PRIVATE AND CONFIDENTIAL</a:t>
            </a:r>
            <a:endParaRPr lang="en-US" sz="12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806" r:id="rId8"/>
    <p:sldLayoutId id="214748380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006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012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018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024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77724" indent="-177724" algn="l" defTabSz="457006" rtl="0" eaLnBrk="0" fontAlgn="base" hangingPunct="0">
        <a:spcBef>
          <a:spcPts val="1200"/>
        </a:spcBef>
        <a:spcAft>
          <a:spcPct val="0"/>
        </a:spcAft>
        <a:buClr>
          <a:srgbClr val="00A4E4"/>
        </a:buClr>
        <a:buFont typeface="Wingdings" pitchFamily="2" charset="2"/>
        <a:buChar char="§"/>
        <a:tabLst>
          <a:tab pos="8002366" algn="r"/>
        </a:tabLst>
        <a:defRPr sz="14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361797" indent="-171377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200">
          <a:solidFill>
            <a:srgbClr val="000000"/>
          </a:solidFill>
          <a:latin typeface="+mn-lt"/>
          <a:ea typeface="MS PGothic" pitchFamily="34" charset="-128"/>
          <a:cs typeface="+mn-cs"/>
        </a:defRPr>
      </a:lvl2pPr>
      <a:lvl3pPr marL="501436" indent="-139641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•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3pPr>
      <a:lvl4pPr marL="647425" indent="-152335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4pPr>
      <a:lvl5pPr marL="791827" indent="-144403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5pPr>
      <a:lvl6pPr marL="1248832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1705839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2162845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2619851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590677080"/>
              </p:ext>
            </p:extLst>
          </p:nvPr>
        </p:nvGraphicFramePr>
        <p:xfrm>
          <a:off x="2123" y="1590"/>
          <a:ext cx="2115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79" name="think-cell Slide" r:id="rId10" imgW="493" imgH="493" progId="TCLayout.ActiveDocument.1">
                  <p:embed/>
                </p:oleObj>
              </mc:Choice>
              <mc:Fallback>
                <p:oleObj name="think-cell Slide" r:id="rId10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3" y="1590"/>
                        <a:ext cx="2115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ext Placeholder 23"/>
          <p:cNvSpPr>
            <a:spLocks noGrp="1"/>
          </p:cNvSpPr>
          <p:nvPr>
            <p:ph type="body" idx="1"/>
          </p:nvPr>
        </p:nvSpPr>
        <p:spPr bwMode="gray">
          <a:xfrm>
            <a:off x="732183" y="1352550"/>
            <a:ext cx="10724474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 Number Placeholder 5"/>
          <p:cNvSpPr txBox="1">
            <a:spLocks/>
          </p:cNvSpPr>
          <p:nvPr/>
        </p:nvSpPr>
        <p:spPr bwMode="gray">
          <a:xfrm>
            <a:off x="11617377" y="6548550"/>
            <a:ext cx="376669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00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91E6528-19E5-42D5-B881-BBFA005AB1FE}" type="slidenum">
              <a:rPr lang="en-US" alt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028" name="Title Placeholder 22"/>
          <p:cNvSpPr>
            <a:spLocks noGrp="1"/>
          </p:cNvSpPr>
          <p:nvPr>
            <p:ph type="title"/>
          </p:nvPr>
        </p:nvSpPr>
        <p:spPr bwMode="black">
          <a:xfrm>
            <a:off x="732183" y="552453"/>
            <a:ext cx="107244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29" name="Picture 7" descr="AIG_PRI_pms2995.jp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41" y="6246825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8"/>
          <p:cNvGrpSpPr>
            <a:grpSpLocks/>
          </p:cNvGrpSpPr>
          <p:nvPr userDrawn="1"/>
        </p:nvGrpSpPr>
        <p:grpSpPr bwMode="auto">
          <a:xfrm flipH="1">
            <a:off x="10716010" y="4"/>
            <a:ext cx="1472816" cy="1119188"/>
            <a:chOff x="1440543" y="1418168"/>
            <a:chExt cx="769056" cy="769056"/>
          </a:xfrm>
        </p:grpSpPr>
        <p:sp>
          <p:nvSpPr>
            <p:cNvPr id="1031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032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7901309" y="6596390"/>
            <a:ext cx="24181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CONFIDENTIAL. DO NOT DISTRIBUTE.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006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012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018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024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77724" indent="-177724" algn="l" defTabSz="457006" rtl="0" eaLnBrk="0" fontAlgn="base" hangingPunct="0">
        <a:spcBef>
          <a:spcPts val="1200"/>
        </a:spcBef>
        <a:spcAft>
          <a:spcPct val="0"/>
        </a:spcAft>
        <a:buClr>
          <a:srgbClr val="00A4E4"/>
        </a:buClr>
        <a:buFont typeface="Wingdings" pitchFamily="2" charset="2"/>
        <a:buChar char="§"/>
        <a:tabLst>
          <a:tab pos="8002366" algn="r"/>
        </a:tabLst>
        <a:defRPr sz="14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361797" indent="-171377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200">
          <a:solidFill>
            <a:srgbClr val="000000"/>
          </a:solidFill>
          <a:latin typeface="+mn-lt"/>
          <a:ea typeface="MS PGothic" pitchFamily="34" charset="-128"/>
          <a:cs typeface="+mn-cs"/>
        </a:defRPr>
      </a:lvl2pPr>
      <a:lvl3pPr marL="501436" indent="-139641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•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3pPr>
      <a:lvl4pPr marL="647425" indent="-152335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4pPr>
      <a:lvl5pPr marL="791827" indent="-144403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5pPr>
      <a:lvl6pPr marL="1248832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1705839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2162845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2619851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413682507"/>
              </p:ext>
            </p:extLst>
          </p:nvPr>
        </p:nvGraphicFramePr>
        <p:xfrm>
          <a:off x="2119" y="1591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88" name="think-cell Slide" r:id="rId9" imgW="493" imgH="493" progId="TCLayout.ActiveDocument.1">
                  <p:embed/>
                </p:oleObj>
              </mc:Choice>
              <mc:Fallback>
                <p:oleObj name="think-cell Slide" r:id="rId9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ext Placeholder 23"/>
          <p:cNvSpPr>
            <a:spLocks noGrp="1"/>
          </p:cNvSpPr>
          <p:nvPr>
            <p:ph type="body" idx="1"/>
          </p:nvPr>
        </p:nvSpPr>
        <p:spPr bwMode="gray">
          <a:xfrm>
            <a:off x="732183" y="1352550"/>
            <a:ext cx="10724474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 Number Placeholder 5"/>
          <p:cNvSpPr txBox="1">
            <a:spLocks/>
          </p:cNvSpPr>
          <p:nvPr/>
        </p:nvSpPr>
        <p:spPr bwMode="gray">
          <a:xfrm>
            <a:off x="11617367" y="6548550"/>
            <a:ext cx="376669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00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91E6528-19E5-42D5-B881-BBFA005AB1FE}" type="slidenum">
              <a:rPr lang="en-US" alt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028" name="Title Placeholder 22"/>
          <p:cNvSpPr>
            <a:spLocks noGrp="1"/>
          </p:cNvSpPr>
          <p:nvPr>
            <p:ph type="title"/>
          </p:nvPr>
        </p:nvSpPr>
        <p:spPr bwMode="black">
          <a:xfrm>
            <a:off x="732183" y="552453"/>
            <a:ext cx="107244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29" name="Picture 7" descr="AIG_PRI_pms2995.jp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41" y="6246820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1031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032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7901311" y="6596390"/>
            <a:ext cx="2848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 DRAFT. DO NOT DISTRIBUTE.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5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006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012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018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024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77724" indent="-177724" algn="l" defTabSz="457006" rtl="0" eaLnBrk="0" fontAlgn="base" hangingPunct="0">
        <a:spcBef>
          <a:spcPts val="1200"/>
        </a:spcBef>
        <a:spcAft>
          <a:spcPct val="0"/>
        </a:spcAft>
        <a:buClr>
          <a:srgbClr val="00A4E4"/>
        </a:buClr>
        <a:buFont typeface="Wingdings" pitchFamily="2" charset="2"/>
        <a:buChar char="§"/>
        <a:tabLst>
          <a:tab pos="8002366" algn="r"/>
        </a:tabLst>
        <a:defRPr sz="14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361797" indent="-171377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200">
          <a:solidFill>
            <a:srgbClr val="000000"/>
          </a:solidFill>
          <a:latin typeface="+mn-lt"/>
          <a:ea typeface="MS PGothic" pitchFamily="34" charset="-128"/>
          <a:cs typeface="+mn-cs"/>
        </a:defRPr>
      </a:lvl2pPr>
      <a:lvl3pPr marL="501436" indent="-139641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•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3pPr>
      <a:lvl4pPr marL="647425" indent="-152335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4pPr>
      <a:lvl5pPr marL="791827" indent="-144403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5pPr>
      <a:lvl6pPr marL="1248832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1705839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2162845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2619851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482242165"/>
              </p:ext>
            </p:extLst>
          </p:nvPr>
        </p:nvGraphicFramePr>
        <p:xfrm>
          <a:off x="2119" y="1591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12" name="think-cell Slide" r:id="rId9" imgW="493" imgH="493" progId="TCLayout.ActiveDocument.1">
                  <p:embed/>
                </p:oleObj>
              </mc:Choice>
              <mc:Fallback>
                <p:oleObj name="think-cell Slide" r:id="rId9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ext Placeholder 23"/>
          <p:cNvSpPr>
            <a:spLocks noGrp="1"/>
          </p:cNvSpPr>
          <p:nvPr>
            <p:ph type="body" idx="1"/>
          </p:nvPr>
        </p:nvSpPr>
        <p:spPr bwMode="gray">
          <a:xfrm>
            <a:off x="732183" y="1352550"/>
            <a:ext cx="10724474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 Number Placeholder 5"/>
          <p:cNvSpPr txBox="1">
            <a:spLocks/>
          </p:cNvSpPr>
          <p:nvPr/>
        </p:nvSpPr>
        <p:spPr bwMode="gray">
          <a:xfrm>
            <a:off x="11617367" y="6548550"/>
            <a:ext cx="376669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00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91E6528-19E5-42D5-B881-BBFA005AB1FE}" type="slidenum">
              <a:rPr lang="en-US" alt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028" name="Title Placeholder 22"/>
          <p:cNvSpPr>
            <a:spLocks noGrp="1"/>
          </p:cNvSpPr>
          <p:nvPr>
            <p:ph type="title"/>
          </p:nvPr>
        </p:nvSpPr>
        <p:spPr bwMode="black">
          <a:xfrm>
            <a:off x="732183" y="552453"/>
            <a:ext cx="107244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29" name="Picture 7" descr="AIG_PRI_pms2995.jp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41" y="6246820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1031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032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7901311" y="6596390"/>
            <a:ext cx="2848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 DRAFT. DO NOT DISTRIBUTE.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006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012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018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024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77724" indent="-177724" algn="l" defTabSz="457006" rtl="0" eaLnBrk="0" fontAlgn="base" hangingPunct="0">
        <a:spcBef>
          <a:spcPts val="1200"/>
        </a:spcBef>
        <a:spcAft>
          <a:spcPct val="0"/>
        </a:spcAft>
        <a:buClr>
          <a:srgbClr val="00A4E4"/>
        </a:buClr>
        <a:buFont typeface="Wingdings" pitchFamily="2" charset="2"/>
        <a:buChar char="§"/>
        <a:tabLst>
          <a:tab pos="8002366" algn="r"/>
        </a:tabLst>
        <a:defRPr sz="14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361797" indent="-171377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200">
          <a:solidFill>
            <a:srgbClr val="000000"/>
          </a:solidFill>
          <a:latin typeface="+mn-lt"/>
          <a:ea typeface="MS PGothic" pitchFamily="34" charset="-128"/>
          <a:cs typeface="+mn-cs"/>
        </a:defRPr>
      </a:lvl2pPr>
      <a:lvl3pPr marL="501436" indent="-139641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•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3pPr>
      <a:lvl4pPr marL="647425" indent="-152335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4pPr>
      <a:lvl5pPr marL="791827" indent="-144403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5pPr>
      <a:lvl6pPr marL="1248832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1705839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2162845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2619851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243244142"/>
              </p:ext>
            </p:extLst>
          </p:nvPr>
        </p:nvGraphicFramePr>
        <p:xfrm>
          <a:off x="2119" y="1591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6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ext Placeholder 23"/>
          <p:cNvSpPr>
            <a:spLocks noGrp="1"/>
          </p:cNvSpPr>
          <p:nvPr>
            <p:ph type="body" idx="1"/>
          </p:nvPr>
        </p:nvSpPr>
        <p:spPr bwMode="gray">
          <a:xfrm>
            <a:off x="732183" y="1352550"/>
            <a:ext cx="10724474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 Number Placeholder 5"/>
          <p:cNvSpPr txBox="1">
            <a:spLocks/>
          </p:cNvSpPr>
          <p:nvPr/>
        </p:nvSpPr>
        <p:spPr bwMode="gray">
          <a:xfrm>
            <a:off x="11617367" y="6548550"/>
            <a:ext cx="376669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00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91E6528-19E5-42D5-B881-BBFA005AB1FE}" type="slidenum">
              <a:rPr lang="en-US" alt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028" name="Title Placeholder 22"/>
          <p:cNvSpPr>
            <a:spLocks noGrp="1"/>
          </p:cNvSpPr>
          <p:nvPr>
            <p:ph type="title"/>
          </p:nvPr>
        </p:nvSpPr>
        <p:spPr bwMode="black">
          <a:xfrm>
            <a:off x="732183" y="552453"/>
            <a:ext cx="107244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29" name="Picture 7" descr="AIG_PRI_pms2995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41" y="6246820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1031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032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7901311" y="6596390"/>
            <a:ext cx="2848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 DRAFT. DO NOT DISTRIBUTE.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250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83" r:id="rId6"/>
    <p:sldLayoutId id="214748380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006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012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018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024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77724" indent="-177724" algn="l" defTabSz="457006" rtl="0" eaLnBrk="0" fontAlgn="base" hangingPunct="0">
        <a:spcBef>
          <a:spcPts val="1200"/>
        </a:spcBef>
        <a:spcAft>
          <a:spcPct val="0"/>
        </a:spcAft>
        <a:buClr>
          <a:srgbClr val="00A4E4"/>
        </a:buClr>
        <a:buFont typeface="Wingdings" pitchFamily="2" charset="2"/>
        <a:buChar char="§"/>
        <a:tabLst>
          <a:tab pos="8002366" algn="r"/>
        </a:tabLst>
        <a:defRPr sz="14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361797" indent="-171377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200">
          <a:solidFill>
            <a:srgbClr val="000000"/>
          </a:solidFill>
          <a:latin typeface="+mn-lt"/>
          <a:ea typeface="MS PGothic" pitchFamily="34" charset="-128"/>
          <a:cs typeface="+mn-cs"/>
        </a:defRPr>
      </a:lvl2pPr>
      <a:lvl3pPr marL="501436" indent="-139641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•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3pPr>
      <a:lvl4pPr marL="647425" indent="-152335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4pPr>
      <a:lvl5pPr marL="791827" indent="-144403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5pPr>
      <a:lvl6pPr marL="1248832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1705839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2162845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2619851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/>
          </p:nvPr>
        </p:nvGraphicFramePr>
        <p:xfrm>
          <a:off x="2119" y="1591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85" name="think-cell Slide" r:id="rId9" imgW="493" imgH="493" progId="TCLayout.ActiveDocument.1">
                  <p:embed/>
                </p:oleObj>
              </mc:Choice>
              <mc:Fallback>
                <p:oleObj name="think-cell Slide" r:id="rId9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ext Placeholder 23"/>
          <p:cNvSpPr>
            <a:spLocks noGrp="1"/>
          </p:cNvSpPr>
          <p:nvPr>
            <p:ph type="body" idx="1"/>
          </p:nvPr>
        </p:nvSpPr>
        <p:spPr bwMode="gray">
          <a:xfrm>
            <a:off x="732183" y="1352550"/>
            <a:ext cx="10724474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 Number Placeholder 5"/>
          <p:cNvSpPr txBox="1">
            <a:spLocks/>
          </p:cNvSpPr>
          <p:nvPr/>
        </p:nvSpPr>
        <p:spPr bwMode="gray">
          <a:xfrm>
            <a:off x="11617367" y="6548550"/>
            <a:ext cx="376669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00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91E6528-19E5-42D5-B881-BBFA005AB1FE}" type="slidenum">
              <a:rPr lang="en-US" alt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028" name="Title Placeholder 22"/>
          <p:cNvSpPr>
            <a:spLocks noGrp="1"/>
          </p:cNvSpPr>
          <p:nvPr>
            <p:ph type="title"/>
          </p:nvPr>
        </p:nvSpPr>
        <p:spPr bwMode="black">
          <a:xfrm>
            <a:off x="732183" y="552453"/>
            <a:ext cx="107244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29" name="Picture 7" descr="AIG_PRI_pms2995.jp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41" y="6246820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1031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032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7901311" y="6596390"/>
            <a:ext cx="2848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 DRAFT. DO NOT DISTRIBUTE.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4383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006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012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018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024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77724" indent="-177724" algn="l" defTabSz="457006" rtl="0" eaLnBrk="0" fontAlgn="base" hangingPunct="0">
        <a:spcBef>
          <a:spcPts val="1200"/>
        </a:spcBef>
        <a:spcAft>
          <a:spcPct val="0"/>
        </a:spcAft>
        <a:buClr>
          <a:srgbClr val="00A4E4"/>
        </a:buClr>
        <a:buFont typeface="Wingdings" pitchFamily="2" charset="2"/>
        <a:buChar char="§"/>
        <a:tabLst>
          <a:tab pos="8002366" algn="r"/>
        </a:tabLst>
        <a:defRPr sz="14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361797" indent="-171377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200">
          <a:solidFill>
            <a:srgbClr val="000000"/>
          </a:solidFill>
          <a:latin typeface="+mn-lt"/>
          <a:ea typeface="MS PGothic" pitchFamily="34" charset="-128"/>
          <a:cs typeface="+mn-cs"/>
        </a:defRPr>
      </a:lvl2pPr>
      <a:lvl3pPr marL="501436" indent="-139641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•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3pPr>
      <a:lvl4pPr marL="647425" indent="-152335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4pPr>
      <a:lvl5pPr marL="791827" indent="-144403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5pPr>
      <a:lvl6pPr marL="1248832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1705839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2162845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2619851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973977424"/>
              </p:ext>
            </p:extLst>
          </p:nvPr>
        </p:nvGraphicFramePr>
        <p:xfrm>
          <a:off x="2119" y="1591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44" name="think-cell Slide" r:id="rId8" imgW="493" imgH="493" progId="TCLayout.ActiveDocument.1">
                  <p:embed/>
                </p:oleObj>
              </mc:Choice>
              <mc:Fallback>
                <p:oleObj name="think-cell Slide" r:id="rId8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ext Placeholder 23"/>
          <p:cNvSpPr>
            <a:spLocks noGrp="1"/>
          </p:cNvSpPr>
          <p:nvPr>
            <p:ph type="body" idx="1"/>
          </p:nvPr>
        </p:nvSpPr>
        <p:spPr bwMode="gray">
          <a:xfrm>
            <a:off x="732183" y="1352550"/>
            <a:ext cx="10724474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 Number Placeholder 5"/>
          <p:cNvSpPr txBox="1">
            <a:spLocks/>
          </p:cNvSpPr>
          <p:nvPr/>
        </p:nvSpPr>
        <p:spPr bwMode="gray">
          <a:xfrm>
            <a:off x="11617367" y="6548550"/>
            <a:ext cx="376669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00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91E6528-19E5-42D5-B881-BBFA005AB1FE}" type="slidenum">
              <a:rPr lang="en-US" alt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028" name="Title Placeholder 22"/>
          <p:cNvSpPr>
            <a:spLocks noGrp="1"/>
          </p:cNvSpPr>
          <p:nvPr>
            <p:ph type="title"/>
          </p:nvPr>
        </p:nvSpPr>
        <p:spPr bwMode="black">
          <a:xfrm>
            <a:off x="732183" y="552453"/>
            <a:ext cx="107244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29" name="Picture 7" descr="AIG_PRI_pms2995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41" y="6246820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1031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032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7901311" y="6596390"/>
            <a:ext cx="2848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 DRAFT. DO NOT DISTRIBUTE.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9077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006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012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018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024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77724" indent="-177724" algn="l" defTabSz="457006" rtl="0" eaLnBrk="0" fontAlgn="base" hangingPunct="0">
        <a:spcBef>
          <a:spcPts val="1200"/>
        </a:spcBef>
        <a:spcAft>
          <a:spcPct val="0"/>
        </a:spcAft>
        <a:buClr>
          <a:srgbClr val="00A4E4"/>
        </a:buClr>
        <a:buFont typeface="Wingdings" pitchFamily="2" charset="2"/>
        <a:buChar char="§"/>
        <a:tabLst>
          <a:tab pos="8002366" algn="r"/>
        </a:tabLst>
        <a:defRPr sz="14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361797" indent="-171377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200">
          <a:solidFill>
            <a:srgbClr val="000000"/>
          </a:solidFill>
          <a:latin typeface="+mn-lt"/>
          <a:ea typeface="MS PGothic" pitchFamily="34" charset="-128"/>
          <a:cs typeface="+mn-cs"/>
        </a:defRPr>
      </a:lvl2pPr>
      <a:lvl3pPr marL="501436" indent="-139641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•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3pPr>
      <a:lvl4pPr marL="647425" indent="-152335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4pPr>
      <a:lvl5pPr marL="791827" indent="-144403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5pPr>
      <a:lvl6pPr marL="1248832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1705839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2162845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2619851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_white_0-02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1" y="6230941"/>
            <a:ext cx="8972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9"/>
          <p:cNvSpPr txBox="1">
            <a:spLocks noChangeArrowheads="1"/>
          </p:cNvSpPr>
          <p:nvPr/>
        </p:nvSpPr>
        <p:spPr bwMode="auto">
          <a:xfrm>
            <a:off x="3303259" y="6611940"/>
            <a:ext cx="56965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AIG Futura Medium"/>
                <a:cs typeface="Arial" pitchFamily="34" charset="0"/>
              </a:rPr>
              <a:t>FOR INTERNAL PURPOSES ONLY</a:t>
            </a:r>
          </a:p>
        </p:txBody>
      </p:sp>
    </p:spTree>
    <p:extLst>
      <p:ext uri="{BB962C8B-B14F-4D97-AF65-F5344CB8AC3E}">
        <p14:creationId xmlns:p14="http://schemas.microsoft.com/office/powerpoint/2010/main" val="154311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</p:sldLayoutIdLst>
  <p:hf hdr="0" ftr="0" dt="0"/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1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1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9" y="1591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4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ext Placeholder 23"/>
          <p:cNvSpPr>
            <a:spLocks noGrp="1"/>
          </p:cNvSpPr>
          <p:nvPr>
            <p:ph type="body" idx="1"/>
          </p:nvPr>
        </p:nvSpPr>
        <p:spPr bwMode="gray">
          <a:xfrm>
            <a:off x="732183" y="1352550"/>
            <a:ext cx="10724474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 Number Placeholder 5"/>
          <p:cNvSpPr txBox="1">
            <a:spLocks/>
          </p:cNvSpPr>
          <p:nvPr/>
        </p:nvSpPr>
        <p:spPr bwMode="gray">
          <a:xfrm>
            <a:off x="11617367" y="6548550"/>
            <a:ext cx="376669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00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91E6528-19E5-42D5-B881-BBFA005AB1FE}" type="slidenum">
              <a:rPr lang="en-US" alt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Century Gothic" panose="020B0502020202020204" pitchFamily="34" charset="0"/>
              </a:rPr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28" name="Title Placeholder 22"/>
          <p:cNvSpPr>
            <a:spLocks noGrp="1"/>
          </p:cNvSpPr>
          <p:nvPr>
            <p:ph type="title"/>
          </p:nvPr>
        </p:nvSpPr>
        <p:spPr bwMode="black">
          <a:xfrm>
            <a:off x="732183" y="552453"/>
            <a:ext cx="107244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29" name="Picture 7" descr="AIG_PRI_pms2995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41" y="6246820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1031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032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9348282" y="-3486"/>
            <a:ext cx="88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12"/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7105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006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012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018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024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77724" indent="-177724" algn="l" defTabSz="457006" rtl="0" eaLnBrk="0" fontAlgn="base" hangingPunct="0">
        <a:spcBef>
          <a:spcPts val="1200"/>
        </a:spcBef>
        <a:spcAft>
          <a:spcPct val="0"/>
        </a:spcAft>
        <a:buClr>
          <a:srgbClr val="00A4E4"/>
        </a:buClr>
        <a:buFont typeface="Wingdings" pitchFamily="2" charset="2"/>
        <a:buChar char="§"/>
        <a:tabLst>
          <a:tab pos="8002366" algn="r"/>
        </a:tabLst>
        <a:defRPr sz="14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361797" indent="-171377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200">
          <a:solidFill>
            <a:srgbClr val="000000"/>
          </a:solidFill>
          <a:latin typeface="+mn-lt"/>
          <a:ea typeface="MS PGothic" pitchFamily="34" charset="-128"/>
          <a:cs typeface="+mn-cs"/>
        </a:defRPr>
      </a:lvl2pPr>
      <a:lvl3pPr marL="501436" indent="-139641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•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3pPr>
      <a:lvl4pPr marL="647425" indent="-152335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4pPr>
      <a:lvl5pPr marL="791827" indent="-144403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5pPr>
      <a:lvl6pPr marL="1248832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1705839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2162845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2619851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/>
          </p:nvPr>
        </p:nvGraphicFramePr>
        <p:xfrm>
          <a:off x="2119" y="1591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41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ext Placeholder 23"/>
          <p:cNvSpPr>
            <a:spLocks noGrp="1"/>
          </p:cNvSpPr>
          <p:nvPr>
            <p:ph type="body" idx="1"/>
          </p:nvPr>
        </p:nvSpPr>
        <p:spPr bwMode="gray">
          <a:xfrm>
            <a:off x="732183" y="1352550"/>
            <a:ext cx="10724474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 Number Placeholder 5"/>
          <p:cNvSpPr txBox="1">
            <a:spLocks/>
          </p:cNvSpPr>
          <p:nvPr/>
        </p:nvSpPr>
        <p:spPr bwMode="gray">
          <a:xfrm>
            <a:off x="11617367" y="6548550"/>
            <a:ext cx="376669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00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91E6528-19E5-42D5-B881-BBFA005AB1FE}" type="slidenum">
              <a:rPr lang="en-US" alt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028" name="Title Placeholder 22"/>
          <p:cNvSpPr>
            <a:spLocks noGrp="1"/>
          </p:cNvSpPr>
          <p:nvPr>
            <p:ph type="title"/>
          </p:nvPr>
        </p:nvSpPr>
        <p:spPr bwMode="black">
          <a:xfrm>
            <a:off x="732183" y="552453"/>
            <a:ext cx="107244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29" name="Picture 7" descr="AIG_PRI_pms2995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41" y="6246820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1031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032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7901311" y="6596390"/>
            <a:ext cx="2848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 DRAFT. DO NOT DISTRIBUTE.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4" r:id="rId5"/>
    <p:sldLayoutId id="2147483745" r:id="rId6"/>
    <p:sldLayoutId id="2147483746" r:id="rId7"/>
    <p:sldLayoutId id="214748374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006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012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018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024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77724" indent="-177724" algn="l" defTabSz="457006" rtl="0" eaLnBrk="0" fontAlgn="base" hangingPunct="0">
        <a:spcBef>
          <a:spcPts val="1200"/>
        </a:spcBef>
        <a:spcAft>
          <a:spcPct val="0"/>
        </a:spcAft>
        <a:buClr>
          <a:srgbClr val="00A4E4"/>
        </a:buClr>
        <a:buFont typeface="Wingdings" pitchFamily="2" charset="2"/>
        <a:buChar char="§"/>
        <a:tabLst>
          <a:tab pos="8002366" algn="r"/>
        </a:tabLst>
        <a:defRPr sz="14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361797" indent="-171377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200">
          <a:solidFill>
            <a:srgbClr val="000000"/>
          </a:solidFill>
          <a:latin typeface="+mn-lt"/>
          <a:ea typeface="MS PGothic" pitchFamily="34" charset="-128"/>
          <a:cs typeface="+mn-cs"/>
        </a:defRPr>
      </a:lvl2pPr>
      <a:lvl3pPr marL="501436" indent="-139641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•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3pPr>
      <a:lvl4pPr marL="647425" indent="-152335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4pPr>
      <a:lvl5pPr marL="791827" indent="-144403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5pPr>
      <a:lvl6pPr marL="1248832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1705839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2162845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2619851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/>
          </p:nvPr>
        </p:nvGraphicFramePr>
        <p:xfrm>
          <a:off x="2119" y="1591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26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ext Placeholder 23"/>
          <p:cNvSpPr>
            <a:spLocks noGrp="1"/>
          </p:cNvSpPr>
          <p:nvPr>
            <p:ph type="body" idx="1"/>
          </p:nvPr>
        </p:nvSpPr>
        <p:spPr bwMode="gray">
          <a:xfrm>
            <a:off x="732183" y="1352550"/>
            <a:ext cx="10724474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 Number Placeholder 5"/>
          <p:cNvSpPr txBox="1">
            <a:spLocks/>
          </p:cNvSpPr>
          <p:nvPr/>
        </p:nvSpPr>
        <p:spPr bwMode="gray">
          <a:xfrm>
            <a:off x="11617367" y="6548550"/>
            <a:ext cx="376669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00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91E6528-19E5-42D5-B881-BBFA005AB1FE}" type="slidenum">
              <a:rPr lang="en-US" alt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028" name="Title Placeholder 22"/>
          <p:cNvSpPr>
            <a:spLocks noGrp="1"/>
          </p:cNvSpPr>
          <p:nvPr>
            <p:ph type="title"/>
          </p:nvPr>
        </p:nvSpPr>
        <p:spPr bwMode="black">
          <a:xfrm>
            <a:off x="732183" y="552453"/>
            <a:ext cx="107244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29" name="Picture 7" descr="AIG_PRI_pms2995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41" y="6246820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1031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032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7901311" y="6596390"/>
            <a:ext cx="2848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 DRAFT. DO NOT DISTRIBUTE.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4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4" r:id="rId5"/>
    <p:sldLayoutId id="2147483755" r:id="rId6"/>
    <p:sldLayoutId id="2147483756" r:id="rId7"/>
    <p:sldLayoutId id="21474837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006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012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018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024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77724" indent="-177724" algn="l" defTabSz="457006" rtl="0" eaLnBrk="0" fontAlgn="base" hangingPunct="0">
        <a:spcBef>
          <a:spcPts val="1200"/>
        </a:spcBef>
        <a:spcAft>
          <a:spcPct val="0"/>
        </a:spcAft>
        <a:buClr>
          <a:srgbClr val="00A4E4"/>
        </a:buClr>
        <a:buFont typeface="Wingdings" pitchFamily="2" charset="2"/>
        <a:buChar char="§"/>
        <a:tabLst>
          <a:tab pos="8002366" algn="r"/>
        </a:tabLst>
        <a:defRPr sz="14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361797" indent="-171377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200">
          <a:solidFill>
            <a:srgbClr val="000000"/>
          </a:solidFill>
          <a:latin typeface="+mn-lt"/>
          <a:ea typeface="MS PGothic" pitchFamily="34" charset="-128"/>
          <a:cs typeface="+mn-cs"/>
        </a:defRPr>
      </a:lvl2pPr>
      <a:lvl3pPr marL="501436" indent="-139641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•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3pPr>
      <a:lvl4pPr marL="647425" indent="-152335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4pPr>
      <a:lvl5pPr marL="791827" indent="-144403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5pPr>
      <a:lvl6pPr marL="1248832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1705839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2162845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2619851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2119" y="1591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171" name="think-cell Slide" r:id="rId8" imgW="493" imgH="493" progId="TCLayout.ActiveDocument.1">
                  <p:embed/>
                </p:oleObj>
              </mc:Choice>
              <mc:Fallback>
                <p:oleObj name="think-cell Slide" r:id="rId8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ext Placeholder 23"/>
          <p:cNvSpPr>
            <a:spLocks noGrp="1"/>
          </p:cNvSpPr>
          <p:nvPr>
            <p:ph type="body" idx="1"/>
          </p:nvPr>
        </p:nvSpPr>
        <p:spPr bwMode="gray">
          <a:xfrm>
            <a:off x="732183" y="1352550"/>
            <a:ext cx="10724474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 Number Placeholder 5"/>
          <p:cNvSpPr txBox="1">
            <a:spLocks/>
          </p:cNvSpPr>
          <p:nvPr/>
        </p:nvSpPr>
        <p:spPr bwMode="gray">
          <a:xfrm>
            <a:off x="11617367" y="6548550"/>
            <a:ext cx="376669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006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91E6528-19E5-42D5-B881-BBFA005AB1FE}" type="slidenum">
              <a:rPr lang="en-US" alt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028" name="Title Placeholder 22"/>
          <p:cNvSpPr>
            <a:spLocks noGrp="1"/>
          </p:cNvSpPr>
          <p:nvPr>
            <p:ph type="title"/>
          </p:nvPr>
        </p:nvSpPr>
        <p:spPr bwMode="black">
          <a:xfrm>
            <a:off x="732183" y="552453"/>
            <a:ext cx="107244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29" name="Picture 7" descr="AIG_PRI_pms2995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41" y="6246820"/>
            <a:ext cx="89934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8"/>
          <p:cNvGrpSpPr>
            <a:grpSpLocks/>
          </p:cNvGrpSpPr>
          <p:nvPr userDrawn="1"/>
        </p:nvGrpSpPr>
        <p:grpSpPr bwMode="auto">
          <a:xfrm flipH="1">
            <a:off x="10716010" y="1"/>
            <a:ext cx="1472816" cy="1119188"/>
            <a:chOff x="1440543" y="1418168"/>
            <a:chExt cx="769056" cy="769056"/>
          </a:xfrm>
        </p:grpSpPr>
        <p:sp>
          <p:nvSpPr>
            <p:cNvPr id="1031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  <p:sp>
          <p:nvSpPr>
            <p:cNvPr id="1032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defTabSz="4570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A4E4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7901311" y="6596390"/>
            <a:ext cx="2848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 DRAFT. DO NOT DISTRIBUTE.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4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006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006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012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018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024" algn="l" defTabSz="457006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77724" indent="-177724" algn="l" defTabSz="457006" rtl="0" eaLnBrk="0" fontAlgn="base" hangingPunct="0">
        <a:spcBef>
          <a:spcPts val="1200"/>
        </a:spcBef>
        <a:spcAft>
          <a:spcPct val="0"/>
        </a:spcAft>
        <a:buClr>
          <a:srgbClr val="00A4E4"/>
        </a:buClr>
        <a:buFont typeface="Wingdings" pitchFamily="2" charset="2"/>
        <a:buChar char="§"/>
        <a:tabLst>
          <a:tab pos="8002366" algn="r"/>
        </a:tabLst>
        <a:defRPr sz="14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361797" indent="-171377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200">
          <a:solidFill>
            <a:srgbClr val="000000"/>
          </a:solidFill>
          <a:latin typeface="+mn-lt"/>
          <a:ea typeface="MS PGothic" pitchFamily="34" charset="-128"/>
          <a:cs typeface="+mn-cs"/>
        </a:defRPr>
      </a:lvl2pPr>
      <a:lvl3pPr marL="501436" indent="-139641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•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3pPr>
      <a:lvl4pPr marL="647425" indent="-152335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–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4pPr>
      <a:lvl5pPr marL="791827" indent="-144403" algn="l" defTabSz="457006" rtl="0" eaLnBrk="0" fontAlgn="base" hangingPunct="0">
        <a:spcBef>
          <a:spcPts val="300"/>
        </a:spcBef>
        <a:spcAft>
          <a:spcPct val="0"/>
        </a:spcAft>
        <a:buClr>
          <a:srgbClr val="00A4E4"/>
        </a:buClr>
        <a:buFont typeface="Arial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MS PGothic" pitchFamily="34" charset="-128"/>
          <a:cs typeface="+mn-cs"/>
        </a:defRPr>
      </a:lvl5pPr>
      <a:lvl6pPr marL="1248832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1705839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2162845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2619851" indent="-144403" algn="l" defTabSz="457006" rtl="0" eaLnBrk="1" fontAlgn="base" hangingPunct="1">
        <a:spcBef>
          <a:spcPts val="300"/>
        </a:spcBef>
        <a:spcAft>
          <a:spcPct val="0"/>
        </a:spcAft>
        <a:buClr>
          <a:srgbClr val="00A4E4"/>
        </a:buClr>
        <a:buFont typeface="Arial" pitchFamily="34" charset="0"/>
        <a:buChar char="»"/>
        <a:tabLst>
          <a:tab pos="8002366" algn="r"/>
        </a:tabLst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6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0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Chats with Global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186" y="5061673"/>
            <a:ext cx="4316876" cy="1110529"/>
          </a:xfrm>
        </p:spPr>
        <p:txBody>
          <a:bodyPr>
            <a:normAutofit/>
          </a:bodyPr>
          <a:lstStyle/>
          <a:p>
            <a:r>
              <a:rPr lang="en-US" sz="1200" dirty="0" smtClean="0"/>
              <a:t>“DevOps Overview” with Naveen Jogi</a:t>
            </a:r>
          </a:p>
          <a:p>
            <a:endParaRPr lang="en-US" sz="1200" dirty="0" smtClean="0"/>
          </a:p>
          <a:p>
            <a:r>
              <a:rPr lang="en-US" sz="1200" dirty="0" smtClean="0"/>
              <a:t>	Tuesday, February 20, 2018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3767" y="1924334"/>
            <a:ext cx="7001302" cy="2292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2600" dirty="0">
              <a:solidFill>
                <a:prstClr val="whit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841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Remarks &amp; Announcements</a:t>
            </a:r>
          </a:p>
          <a:p>
            <a:endParaRPr lang="en-US" dirty="0" smtClean="0"/>
          </a:p>
          <a:p>
            <a:r>
              <a:rPr lang="en-US" dirty="0" smtClean="0"/>
              <a:t>Olympics have begun – Go for GOLD! Join </a:t>
            </a:r>
            <a:r>
              <a:rPr lang="en-US" dirty="0"/>
              <a:t>the Yammer group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Suhas</a:t>
            </a:r>
            <a:r>
              <a:rPr lang="en-US" dirty="0" smtClean="0"/>
              <a:t> </a:t>
            </a:r>
            <a:r>
              <a:rPr lang="en-US" dirty="0" err="1" smtClean="0"/>
              <a:t>Yerra’s</a:t>
            </a:r>
            <a:r>
              <a:rPr lang="en-US" dirty="0" smtClean="0"/>
              <a:t> town hall Wednesday Feb 21 from 8-9pm EST or Thursday Feb 22 from 9-10am EST</a:t>
            </a:r>
          </a:p>
          <a:p>
            <a:endParaRPr lang="en-US" dirty="0"/>
          </a:p>
          <a:p>
            <a:r>
              <a:rPr lang="en-US" dirty="0" smtClean="0"/>
              <a:t>Want to ask a question?</a:t>
            </a:r>
          </a:p>
          <a:p>
            <a:pPr lvl="1"/>
            <a:r>
              <a:rPr lang="en-US" dirty="0" smtClean="0"/>
              <a:t>Use Yammer, the SharePoint, or Chat within WebEx to let us know you have a question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REMINDER: We are recording the presentation, please make sure to mute unless you are asking a question during the Q&amp;A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11457587" y="6512334"/>
            <a:ext cx="76924" cy="276999"/>
          </a:xfrm>
        </p:spPr>
        <p:txBody>
          <a:bodyPr/>
          <a:lstStyle/>
          <a:p>
            <a:fld id="{7505E45A-03BB-464B-8278-1A9522AE72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441" y="409662"/>
            <a:ext cx="10969943" cy="647699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Agenda for Today’s Chat</a:t>
            </a:r>
            <a:endParaRPr lang="en-US" sz="32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0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23518" y="3867775"/>
            <a:ext cx="4828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NextGen DevOps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1930" y="5349925"/>
            <a:ext cx="256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Presented For: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96265" y="5349924"/>
            <a:ext cx="256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Prepared By: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1929" y="5694879"/>
            <a:ext cx="3019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NextGen 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96265" y="5694879"/>
            <a:ext cx="2765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 Insurance DevOps Engineering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399274" y="5590355"/>
            <a:ext cx="2437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314448" y="5596143"/>
            <a:ext cx="2437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6" y="1827729"/>
            <a:ext cx="59245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46820" y="3442243"/>
            <a:ext cx="1206968" cy="1312730"/>
          </a:xfrm>
          <a:prstGeom prst="rect">
            <a:avLst/>
          </a:prstGeom>
          <a:solidFill>
            <a:schemeClr val="accent3">
              <a:lumMod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sz="3000" dirty="0" smtClean="0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Feb 2018</a:t>
            </a:r>
          </a:p>
        </p:txBody>
      </p:sp>
    </p:spTree>
    <p:extLst>
      <p:ext uri="{BB962C8B-B14F-4D97-AF65-F5344CB8AC3E}">
        <p14:creationId xmlns:p14="http://schemas.microsoft.com/office/powerpoint/2010/main" val="1708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 rot="5400000">
            <a:off x="10439071" y="253826"/>
            <a:ext cx="400628" cy="1040564"/>
          </a:xfrm>
          <a:prstGeom prst="rect">
            <a:avLst/>
          </a:prstGeom>
          <a:solidFill>
            <a:srgbClr val="B8E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5400000">
            <a:off x="7224676" y="225300"/>
            <a:ext cx="400628" cy="1040564"/>
          </a:xfrm>
          <a:prstGeom prst="rect">
            <a:avLst/>
          </a:prstGeom>
          <a:solidFill>
            <a:srgbClr val="B8E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2554867" y="5699306"/>
            <a:ext cx="400628" cy="1040564"/>
          </a:xfrm>
          <a:prstGeom prst="rect">
            <a:avLst/>
          </a:prstGeom>
          <a:solidFill>
            <a:srgbClr val="B8E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7986" y="723727"/>
            <a:ext cx="400628" cy="1412388"/>
          </a:xfrm>
          <a:prstGeom prst="rect">
            <a:avLst/>
          </a:prstGeom>
          <a:solidFill>
            <a:srgbClr val="B8E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27966" y="3805590"/>
            <a:ext cx="1966764" cy="1146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5282" y="92065"/>
            <a:ext cx="5049672" cy="5049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9F9F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DevOps Engineering &amp; Continuous Delivery</a:t>
            </a:r>
            <a:endParaRPr lang="en-US" b="1" dirty="0">
              <a:solidFill>
                <a:srgbClr val="F9F9F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8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68" y="2340189"/>
            <a:ext cx="5588620" cy="360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031428" y="3805590"/>
            <a:ext cx="1514902" cy="11464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Transformation Services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3626" y="3901125"/>
            <a:ext cx="1678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IaaS/PaaS PO</a:t>
            </a:r>
          </a:p>
          <a:p>
            <a:r>
              <a:rPr lang="en-US" sz="1000" dirty="0" smtClean="0"/>
              <a:t>PaaS Implementation</a:t>
            </a:r>
          </a:p>
          <a:p>
            <a:r>
              <a:rPr lang="en-US" sz="1000" dirty="0" smtClean="0"/>
              <a:t>IaaS Enablement</a:t>
            </a:r>
          </a:p>
          <a:p>
            <a:r>
              <a:rPr lang="en-US" sz="1000" dirty="0" smtClean="0"/>
              <a:t>CI/CD Pipeline Strategy</a:t>
            </a:r>
          </a:p>
          <a:p>
            <a:r>
              <a:rPr lang="en-US" sz="1000" dirty="0" smtClean="0"/>
              <a:t>Release/Change Strategy</a:t>
            </a:r>
          </a:p>
          <a:p>
            <a:r>
              <a:rPr lang="en-US" sz="1000" dirty="0" smtClean="0"/>
              <a:t>DevOps Shift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7327966" y="5220187"/>
            <a:ext cx="1966764" cy="1146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31428" y="5220187"/>
            <a:ext cx="1514902" cy="11464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Implementation Services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73626" y="5220749"/>
            <a:ext cx="1678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Value Streaming</a:t>
            </a:r>
          </a:p>
          <a:p>
            <a:r>
              <a:rPr lang="en-US" sz="1000" dirty="0" smtClean="0"/>
              <a:t>CI/CD pipeline adoption</a:t>
            </a:r>
          </a:p>
          <a:p>
            <a:r>
              <a:rPr lang="en-US" sz="1000" dirty="0" smtClean="0"/>
              <a:t>Cloud Enablement</a:t>
            </a:r>
          </a:p>
          <a:p>
            <a:r>
              <a:rPr lang="en-US" sz="1000" dirty="0" smtClean="0"/>
              <a:t>Quality Gate Implements</a:t>
            </a:r>
          </a:p>
          <a:p>
            <a:r>
              <a:rPr lang="en-US" sz="1000" dirty="0" smtClean="0"/>
              <a:t>Release Automation</a:t>
            </a:r>
          </a:p>
          <a:p>
            <a:r>
              <a:rPr lang="en-US" sz="1000" dirty="0" smtClean="0"/>
              <a:t>Rally Access Mgmt.</a:t>
            </a:r>
          </a:p>
          <a:p>
            <a:r>
              <a:rPr lang="en-US" sz="1000" dirty="0" smtClean="0"/>
              <a:t>Test Frameworks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7315501" y="2438226"/>
            <a:ext cx="1966764" cy="1146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018963" y="2438226"/>
            <a:ext cx="1514902" cy="11464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Core Engineering Services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47513" y="2410929"/>
            <a:ext cx="1678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Pattern based CI/CD</a:t>
            </a:r>
          </a:p>
          <a:p>
            <a:r>
              <a:rPr lang="en-US" sz="1000" dirty="0" smtClean="0"/>
              <a:t>Self Service Deployment</a:t>
            </a:r>
          </a:p>
          <a:p>
            <a:r>
              <a:rPr lang="en-US" sz="1000" dirty="0" smtClean="0"/>
              <a:t>Build Automation</a:t>
            </a:r>
          </a:p>
          <a:p>
            <a:r>
              <a:rPr lang="en-US" sz="1000" dirty="0" smtClean="0"/>
              <a:t>One Click Deployment</a:t>
            </a:r>
          </a:p>
          <a:p>
            <a:r>
              <a:rPr lang="en-US" sz="1000" dirty="0" smtClean="0"/>
              <a:t>Lifecycle Dashboard</a:t>
            </a:r>
          </a:p>
          <a:p>
            <a:r>
              <a:rPr lang="en-US" sz="1000" dirty="0" smtClean="0"/>
              <a:t>Branching Strategy</a:t>
            </a:r>
          </a:p>
          <a:p>
            <a:r>
              <a:rPr lang="en-US" sz="1000" dirty="0" smtClean="0"/>
              <a:t>Tool Select/Integration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7329150" y="1052213"/>
            <a:ext cx="1966764" cy="1146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032612" y="1052213"/>
            <a:ext cx="1514902" cy="11464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Advisory Services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1162" y="1120452"/>
            <a:ext cx="1678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DevOps Coaching</a:t>
            </a:r>
          </a:p>
          <a:p>
            <a:r>
              <a:rPr lang="en-US" sz="1000" dirty="0" smtClean="0"/>
              <a:t>Role Based Training</a:t>
            </a:r>
          </a:p>
          <a:p>
            <a:r>
              <a:rPr lang="en-US" sz="1000" dirty="0" smtClean="0"/>
              <a:t>Bootcamps</a:t>
            </a:r>
          </a:p>
          <a:p>
            <a:r>
              <a:rPr lang="en-US" sz="1000" dirty="0" smtClean="0"/>
              <a:t>Cloud Architecture Review</a:t>
            </a:r>
          </a:p>
          <a:p>
            <a:r>
              <a:rPr lang="en-US" sz="1000" dirty="0" smtClean="0"/>
              <a:t>Containerization Strategy</a:t>
            </a:r>
          </a:p>
          <a:p>
            <a:r>
              <a:rPr lang="en-US" sz="1000" dirty="0" smtClean="0"/>
              <a:t>Hosting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62064" y="1202822"/>
            <a:ext cx="1954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CI/CD Pipeline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849" y="3214072"/>
            <a:ext cx="1805097" cy="187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2849" y="5424066"/>
            <a:ext cx="1773072" cy="89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9377803" y="5040543"/>
            <a:ext cx="250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Transparency - Lifecycle Dashboard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1194" y="731742"/>
            <a:ext cx="51725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DevOps is a set of practices and cultural values that help organizations improve their software release cycles, software quality, security, and ability to get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rapid feedback </a:t>
            </a:r>
            <a:r>
              <a:rPr lang="en-US" sz="1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 product development and achieve business outcomes.</a:t>
            </a:r>
          </a:p>
          <a:p>
            <a:pPr algn="ctr"/>
            <a:endParaRPr lang="en-US" sz="1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DevOps along with Agile practices enable Continuous Delivery</a:t>
            </a:r>
            <a:endParaRPr lang="en-US" sz="1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8228" name="Picture 2" descr="image0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54896" y="1547131"/>
            <a:ext cx="2250237" cy="130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08531" y="576564"/>
            <a:ext cx="12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How?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43290" y="539061"/>
            <a:ext cx="12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Who?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86557" y="6020968"/>
            <a:ext cx="12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Why?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7986" y="720563"/>
            <a:ext cx="400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Wha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77802" y="3005313"/>
            <a:ext cx="25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Model/ CD Behaviors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6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5282" y="92065"/>
            <a:ext cx="7011796" cy="5049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9F9F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Starting Point: High Level App Delivery Execution Strategy</a:t>
            </a:r>
            <a:endParaRPr lang="en-US" b="1" dirty="0">
              <a:solidFill>
                <a:srgbClr val="F9F9F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623" y="3608931"/>
            <a:ext cx="1006418" cy="1713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825" y="940809"/>
            <a:ext cx="1013020" cy="18466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1587215" y="1039525"/>
            <a:ext cx="7625025" cy="4283102"/>
            <a:chOff x="672814" y="3012376"/>
            <a:chExt cx="7625025" cy="3182980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14" y="3012376"/>
              <a:ext cx="6874397" cy="31829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ounded Rectangle 25"/>
            <p:cNvSpPr/>
            <p:nvPr/>
          </p:nvSpPr>
          <p:spPr>
            <a:xfrm>
              <a:off x="7547211" y="3012376"/>
              <a:ext cx="750628" cy="3182980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>
                  <a:solidFill>
                    <a:srgbClr val="AABCD3">
                      <a:lumMod val="20000"/>
                      <a:lumOff val="8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CONTINUOUS DELIVERY PIPELINE</a:t>
              </a:r>
              <a:endParaRPr lang="en-US" sz="1400" b="1" dirty="0">
                <a:solidFill>
                  <a:srgbClr val="AABCD3">
                    <a:lumMod val="20000"/>
                    <a:lumOff val="8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Half Frame 26"/>
          <p:cNvSpPr/>
          <p:nvPr/>
        </p:nvSpPr>
        <p:spPr>
          <a:xfrm>
            <a:off x="313898" y="1103205"/>
            <a:ext cx="341194" cy="96666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3551" y="1310150"/>
            <a:ext cx="120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73AE">
                    <a:lumMod val="75000"/>
                  </a:srgbClr>
                </a:solidFill>
              </a:rPr>
              <a:t>CYBER PORTAL</a:t>
            </a:r>
          </a:p>
          <a:p>
            <a:r>
              <a:rPr lang="en-US" sz="1000" b="1" dirty="0" smtClean="0">
                <a:solidFill>
                  <a:srgbClr val="0073AE">
                    <a:lumMod val="75000"/>
                  </a:srgbClr>
                </a:solidFill>
              </a:rPr>
              <a:t>FNOL</a:t>
            </a:r>
            <a:endParaRPr lang="en-US" sz="1000" b="1" dirty="0">
              <a:solidFill>
                <a:srgbClr val="0073AE">
                  <a:lumMod val="75000"/>
                </a:srgb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54773" y="4311890"/>
            <a:ext cx="172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 1</a:t>
            </a:r>
            <a:endParaRPr lang="en-US" sz="14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54773" y="1771143"/>
            <a:ext cx="172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A4E4">
                    <a:lumMod val="7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 2 </a:t>
            </a:r>
            <a:endParaRPr lang="en-US" sz="1400" b="1" dirty="0">
              <a:solidFill>
                <a:srgbClr val="00A4E4">
                  <a:lumMod val="75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2953" y="5554635"/>
            <a:ext cx="11341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solution will be to automate the entire lifecycle within the pipeline including App Delivery, Tech. Operations, Controls &amp; Infrastructure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06471" y="6086903"/>
            <a:ext cx="1774209" cy="34119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AGILE</a:t>
            </a:r>
            <a:endParaRPr lang="en-US" sz="160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21624" y="6086903"/>
            <a:ext cx="2456597" cy="34119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CI/CD PIPELINE</a:t>
            </a:r>
            <a:endParaRPr lang="en-US" sz="160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05520" y="6086903"/>
            <a:ext cx="1637732" cy="34119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PAAS/ CLOUD</a:t>
            </a:r>
            <a:endParaRPr lang="en-US" sz="160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Half Frame 36"/>
          <p:cNvSpPr/>
          <p:nvPr/>
        </p:nvSpPr>
        <p:spPr>
          <a:xfrm rot="5400000">
            <a:off x="9666637" y="6128428"/>
            <a:ext cx="341195" cy="25814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60511" y="6136292"/>
            <a:ext cx="1725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 2 ENABLERS</a:t>
            </a:r>
            <a:endParaRPr lang="en-US" sz="1100" b="1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53384" y="6428097"/>
            <a:ext cx="264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TEST AUTOMATION | OPERATIONS AUTOMATION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41" name="Half Frame 40"/>
          <p:cNvSpPr/>
          <p:nvPr/>
        </p:nvSpPr>
        <p:spPr>
          <a:xfrm rot="10800000">
            <a:off x="986050" y="4136336"/>
            <a:ext cx="341194" cy="96666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4011" y="4551801"/>
            <a:ext cx="1108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73AE">
                    <a:lumMod val="75000"/>
                  </a:srgbClr>
                </a:solidFill>
              </a:rPr>
              <a:t>UW INSIGHT</a:t>
            </a:r>
          </a:p>
          <a:p>
            <a:r>
              <a:rPr lang="en-US" sz="1000" b="1" dirty="0" smtClean="0">
                <a:solidFill>
                  <a:srgbClr val="0073AE">
                    <a:lumMod val="75000"/>
                  </a:srgbClr>
                </a:solidFill>
              </a:rPr>
              <a:t>MN XPRESS</a:t>
            </a:r>
          </a:p>
        </p:txBody>
      </p:sp>
    </p:spTree>
    <p:extLst>
      <p:ext uri="{BB962C8B-B14F-4D97-AF65-F5344CB8AC3E}">
        <p14:creationId xmlns:p14="http://schemas.microsoft.com/office/powerpoint/2010/main" val="34155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9" y="873459"/>
            <a:ext cx="10840127" cy="525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219458" y="873458"/>
            <a:ext cx="1291653" cy="341193"/>
          </a:xfrm>
          <a:prstGeom prst="wedgeRoundRectCallout">
            <a:avLst>
              <a:gd name="adj1" fmla="val -25878"/>
              <a:gd name="adj2" fmla="val 90500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Item Management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6142" y="2606727"/>
            <a:ext cx="1291653" cy="341193"/>
          </a:xfrm>
          <a:prstGeom prst="wedgeRoundRectCallout">
            <a:avLst>
              <a:gd name="adj1" fmla="val 27643"/>
              <a:gd name="adj2" fmla="val 86500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 Code Management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865285" y="2606727"/>
            <a:ext cx="1291653" cy="341193"/>
          </a:xfrm>
          <a:prstGeom prst="wedgeRoundRectCallout">
            <a:avLst>
              <a:gd name="adj1" fmla="val 27643"/>
              <a:gd name="adj2" fmla="val 86500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Orchestration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40376" y="873458"/>
            <a:ext cx="1291653" cy="341193"/>
          </a:xfrm>
          <a:prstGeom prst="wedgeRoundRectCallout">
            <a:avLst>
              <a:gd name="adj1" fmla="val -41371"/>
              <a:gd name="adj2" fmla="val 94500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Static and Unit Testing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332143" y="1044057"/>
            <a:ext cx="1291653" cy="341193"/>
          </a:xfrm>
          <a:prstGeom prst="wedgeRoundRectCallout">
            <a:avLst>
              <a:gd name="adj1" fmla="val -41371"/>
              <a:gd name="adj2" fmla="val 94500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Security Testing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865285" y="5288508"/>
            <a:ext cx="1291653" cy="341193"/>
          </a:xfrm>
          <a:prstGeom prst="wedgeRoundRectCallout">
            <a:avLst>
              <a:gd name="adj1" fmla="val 44544"/>
              <a:gd name="adj2" fmla="val 78500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 Automation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623796" y="2354242"/>
            <a:ext cx="1291653" cy="341193"/>
          </a:xfrm>
          <a:prstGeom prst="wedgeRoundRectCallout">
            <a:avLst>
              <a:gd name="adj1" fmla="val -41371"/>
              <a:gd name="adj2" fmla="val 94500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 Management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9843254" y="4728952"/>
            <a:ext cx="1291653" cy="341193"/>
          </a:xfrm>
          <a:prstGeom prst="wedgeRoundRectCallout">
            <a:avLst>
              <a:gd name="adj1" fmla="val -66723"/>
              <a:gd name="adj2" fmla="val 34500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Release Automation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10715250" y="2709082"/>
            <a:ext cx="1291653" cy="341193"/>
          </a:xfrm>
          <a:prstGeom prst="wedgeRoundRectCallout">
            <a:avLst>
              <a:gd name="adj1" fmla="val -35737"/>
              <a:gd name="adj2" fmla="val 102500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Environment Management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8269621" y="586860"/>
            <a:ext cx="1291653" cy="341193"/>
          </a:xfrm>
          <a:prstGeom prst="wedgeRoundRectCallout">
            <a:avLst>
              <a:gd name="adj1" fmla="val 43136"/>
              <a:gd name="adj2" fmla="val 94500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Continuous Testing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7405" y="3490415"/>
            <a:ext cx="345653" cy="95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</a:t>
            </a:r>
            <a:endParaRPr lang="en-US" sz="160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57143" y="3490415"/>
            <a:ext cx="345653" cy="95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CD</a:t>
            </a:r>
            <a:endParaRPr lang="en-US" sz="160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1759" y="92064"/>
            <a:ext cx="7011796" cy="5049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9F9F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the CI/CD Pipeline : Skeletal Version</a:t>
            </a:r>
            <a:endParaRPr lang="en-US" b="1" dirty="0">
              <a:solidFill>
                <a:srgbClr val="F9F9F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7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81759" y="92064"/>
            <a:ext cx="4445084" cy="5049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9F9F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Transparency: Lifecycle Dashboard</a:t>
            </a:r>
            <a:endParaRPr lang="en-US" b="1" dirty="0">
              <a:solidFill>
                <a:srgbClr val="F9F9F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0" y="696037"/>
            <a:ext cx="11167277" cy="594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0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81759" y="92064"/>
            <a:ext cx="5504892" cy="5049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9F9F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Applications/Programs Onboarded to CI/CD</a:t>
            </a:r>
            <a:endParaRPr lang="en-US" b="1" dirty="0">
              <a:solidFill>
                <a:srgbClr val="F9F9F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4023" y="668744"/>
            <a:ext cx="11204812" cy="3248169"/>
          </a:xfrm>
          <a:prstGeom prst="rect">
            <a:avLst/>
          </a:prstGeom>
          <a:solidFill>
            <a:srgbClr val="00A4E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5909" y="1398891"/>
            <a:ext cx="2156341" cy="648269"/>
          </a:xfrm>
          <a:prstGeom prst="rect">
            <a:avLst/>
          </a:prstGeom>
          <a:solidFill>
            <a:srgbClr val="00A4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5909" y="2019865"/>
            <a:ext cx="2156341" cy="4503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On-boarded: 11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86453" y="1387515"/>
            <a:ext cx="2156341" cy="648269"/>
          </a:xfrm>
          <a:prstGeom prst="rect">
            <a:avLst/>
          </a:prstGeom>
          <a:solidFill>
            <a:srgbClr val="00A4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Multi-National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86453" y="2008489"/>
            <a:ext cx="2156341" cy="4503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On-boarded: 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3349" y="1389787"/>
            <a:ext cx="2156341" cy="648269"/>
          </a:xfrm>
          <a:prstGeom prst="rect">
            <a:avLst/>
          </a:prstGeom>
          <a:solidFill>
            <a:srgbClr val="00A4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Financial Lines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13349" y="2010761"/>
            <a:ext cx="2156341" cy="4503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On-boarded: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226597" y="1392059"/>
            <a:ext cx="2156341" cy="648269"/>
          </a:xfrm>
          <a:prstGeom prst="rect">
            <a:avLst/>
          </a:prstGeom>
          <a:solidFill>
            <a:srgbClr val="00A4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EMEA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226597" y="2013033"/>
            <a:ext cx="2156341" cy="4503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On-boarded: 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453493" y="1394331"/>
            <a:ext cx="2156341" cy="648269"/>
          </a:xfrm>
          <a:prstGeom prst="rect">
            <a:avLst/>
          </a:prstGeom>
          <a:solidFill>
            <a:srgbClr val="00A4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LATAM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453493" y="2015305"/>
            <a:ext cx="2156341" cy="4503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In-Progress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96311" y="2643131"/>
            <a:ext cx="2156341" cy="648269"/>
          </a:xfrm>
          <a:prstGeom prst="rect">
            <a:avLst/>
          </a:prstGeom>
          <a:solidFill>
            <a:srgbClr val="00A4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UI/UX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96311" y="3264105"/>
            <a:ext cx="2156341" cy="4503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On-boarded: 1	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36855" y="2645403"/>
            <a:ext cx="2156341" cy="648269"/>
          </a:xfrm>
          <a:prstGeom prst="rect">
            <a:avLst/>
          </a:prstGeom>
          <a:solidFill>
            <a:srgbClr val="00A4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Common Services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236855" y="3266377"/>
            <a:ext cx="2156341" cy="4503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On-boarded: 79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450103" y="2634027"/>
            <a:ext cx="2156341" cy="648269"/>
          </a:xfrm>
          <a:prstGeom prst="rect">
            <a:avLst/>
          </a:prstGeom>
          <a:solidFill>
            <a:srgbClr val="00A4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Services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450103" y="3255001"/>
            <a:ext cx="2156341" cy="4503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On-boarded: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16402" y="846165"/>
            <a:ext cx="629161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CI/CD Pipelines Onboarding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64023" y="4012448"/>
            <a:ext cx="11204812" cy="2429301"/>
          </a:xfrm>
          <a:prstGeom prst="rect">
            <a:avLst/>
          </a:prstGeom>
          <a:solidFill>
            <a:srgbClr val="B8E0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8674" y="4178549"/>
            <a:ext cx="629161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TECHNOLOGIES SUPPORTED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3985152" y="4902478"/>
            <a:ext cx="0" cy="1473955"/>
          </a:xfrm>
          <a:prstGeom prst="line">
            <a:avLst/>
          </a:prstGeom>
          <a:noFill/>
          <a:ln w="6350" cap="flat" cmpd="sng" algn="ctr">
            <a:solidFill>
              <a:srgbClr val="00A4E4"/>
            </a:solidFill>
            <a:prstDash val="solid"/>
            <a:miter lim="800000"/>
          </a:ln>
          <a:effectLst/>
        </p:spPr>
      </p:cxnSp>
      <p:cxnSp>
        <p:nvCxnSpPr>
          <p:cNvPr id="55" name="Straight Connector 54"/>
          <p:cNvCxnSpPr/>
          <p:nvPr/>
        </p:nvCxnSpPr>
        <p:spPr>
          <a:xfrm>
            <a:off x="8027158" y="4882491"/>
            <a:ext cx="0" cy="1483056"/>
          </a:xfrm>
          <a:prstGeom prst="line">
            <a:avLst/>
          </a:prstGeom>
          <a:noFill/>
          <a:ln w="6350" cap="flat" cmpd="sng" algn="ctr">
            <a:solidFill>
              <a:srgbClr val="00A4E4"/>
            </a:solidFill>
            <a:prstDash val="solid"/>
            <a:miter lim="800000"/>
          </a:ln>
          <a:effectLst/>
        </p:spPr>
      </p:cxnSp>
      <p:sp>
        <p:nvSpPr>
          <p:cNvPr id="56" name="Rounded Rectangle 55"/>
          <p:cNvSpPr/>
          <p:nvPr/>
        </p:nvSpPr>
        <p:spPr>
          <a:xfrm>
            <a:off x="2197292" y="6387153"/>
            <a:ext cx="7028597" cy="423081"/>
          </a:xfrm>
          <a:prstGeom prst="roundRect">
            <a:avLst/>
          </a:prstGeom>
          <a:solidFill>
            <a:srgbClr val="FDDF9D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Supporting 100% Greenfield and ~90% Strategic Applications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775563" y="2654013"/>
            <a:ext cx="2156341" cy="648269"/>
          </a:xfrm>
          <a:prstGeom prst="rect">
            <a:avLst/>
          </a:prstGeom>
          <a:solidFill>
            <a:srgbClr val="00A4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75563" y="3274987"/>
            <a:ext cx="2156341" cy="4503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On-boarded: 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2157" y="2654009"/>
            <a:ext cx="2156341" cy="648269"/>
          </a:xfrm>
          <a:prstGeom prst="rect">
            <a:avLst/>
          </a:prstGeom>
          <a:solidFill>
            <a:srgbClr val="00A4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Casualty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2157" y="3274983"/>
            <a:ext cx="2156341" cy="4503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On-boarded: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43" y="4782732"/>
            <a:ext cx="32005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Angular JS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.Net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 Framework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Java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Pega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Duckcreek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Abinitio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Microstratergy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*	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54300" y="4773631"/>
            <a:ext cx="32005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Mulesoft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Netezza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Hadoop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Datastage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DDL/DML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SSIS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Qlikview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04767" y="4762907"/>
            <a:ext cx="32005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Autosys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Unity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Docker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Blockchain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AWS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Qliksense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*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897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81759" y="92064"/>
            <a:ext cx="5504892" cy="5049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9F9F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Statistics</a:t>
            </a:r>
            <a:endParaRPr lang="en-US" b="1" dirty="0">
              <a:solidFill>
                <a:srgbClr val="F9F9F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106343" y="1228302"/>
            <a:ext cx="2309318" cy="4162585"/>
            <a:chOff x="51751" y="218350"/>
            <a:chExt cx="2309318" cy="4162585"/>
          </a:xfrm>
        </p:grpSpPr>
        <p:sp>
          <p:nvSpPr>
            <p:cNvPr id="149" name="Diamond 148"/>
            <p:cNvSpPr/>
            <p:nvPr/>
          </p:nvSpPr>
          <p:spPr>
            <a:xfrm>
              <a:off x="586858" y="1733254"/>
              <a:ext cx="1214651" cy="1255594"/>
            </a:xfrm>
            <a:prstGeom prst="diamond">
              <a:avLst/>
            </a:prstGeom>
            <a:solidFill>
              <a:srgbClr val="00A4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1180535" y="218350"/>
              <a:ext cx="0" cy="4148918"/>
            </a:xfrm>
            <a:prstGeom prst="line">
              <a:avLst/>
            </a:prstGeom>
            <a:noFill/>
            <a:ln w="6350" cap="flat" cmpd="sng" algn="ctr">
              <a:solidFill>
                <a:srgbClr val="00A4E4"/>
              </a:solidFill>
              <a:prstDash val="solid"/>
              <a:miter lim="800000"/>
            </a:ln>
            <a:effectLst/>
          </p:spPr>
        </p:cxnSp>
        <p:sp>
          <p:nvSpPr>
            <p:cNvPr id="151" name="Pentagon 150"/>
            <p:cNvSpPr/>
            <p:nvPr/>
          </p:nvSpPr>
          <p:spPr>
            <a:xfrm>
              <a:off x="1194186" y="3971504"/>
              <a:ext cx="1166883" cy="409431"/>
            </a:xfrm>
            <a:prstGeom prst="homePlate">
              <a:avLst/>
            </a:prstGeom>
            <a:solidFill>
              <a:srgbClr val="BDD19D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2017/18</a:t>
              </a:r>
            </a:p>
          </p:txBody>
        </p:sp>
        <p:sp>
          <p:nvSpPr>
            <p:cNvPr id="152" name="Pentagon 151"/>
            <p:cNvSpPr/>
            <p:nvPr/>
          </p:nvSpPr>
          <p:spPr>
            <a:xfrm flipH="1">
              <a:off x="51751" y="218350"/>
              <a:ext cx="1142432" cy="409431"/>
            </a:xfrm>
            <a:prstGeom prst="homePlate">
              <a:avLst/>
            </a:prstGeom>
            <a:solidFill>
              <a:srgbClr val="FFFFFF">
                <a:lumMod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2016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128519" y="1216926"/>
            <a:ext cx="2309318" cy="4162585"/>
            <a:chOff x="51751" y="218350"/>
            <a:chExt cx="2309318" cy="4162585"/>
          </a:xfrm>
        </p:grpSpPr>
        <p:sp>
          <p:nvSpPr>
            <p:cNvPr id="154" name="Diamond 153"/>
            <p:cNvSpPr/>
            <p:nvPr/>
          </p:nvSpPr>
          <p:spPr>
            <a:xfrm>
              <a:off x="586858" y="1733254"/>
              <a:ext cx="1214651" cy="1255594"/>
            </a:xfrm>
            <a:prstGeom prst="diamond">
              <a:avLst/>
            </a:prstGeom>
            <a:solidFill>
              <a:srgbClr val="00A4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1180535" y="218350"/>
              <a:ext cx="0" cy="4148918"/>
            </a:xfrm>
            <a:prstGeom prst="line">
              <a:avLst/>
            </a:prstGeom>
            <a:noFill/>
            <a:ln w="6350" cap="flat" cmpd="sng" algn="ctr">
              <a:solidFill>
                <a:srgbClr val="00A4E4"/>
              </a:solidFill>
              <a:prstDash val="solid"/>
              <a:miter lim="800000"/>
            </a:ln>
            <a:effectLst/>
          </p:spPr>
        </p:cxnSp>
        <p:sp>
          <p:nvSpPr>
            <p:cNvPr id="156" name="Pentagon 155"/>
            <p:cNvSpPr/>
            <p:nvPr/>
          </p:nvSpPr>
          <p:spPr>
            <a:xfrm>
              <a:off x="1194186" y="3971504"/>
              <a:ext cx="1166883" cy="409431"/>
            </a:xfrm>
            <a:prstGeom prst="homePlate">
              <a:avLst/>
            </a:prstGeom>
            <a:solidFill>
              <a:srgbClr val="BDD19D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2017/18</a:t>
              </a:r>
            </a:p>
          </p:txBody>
        </p:sp>
        <p:sp>
          <p:nvSpPr>
            <p:cNvPr id="157" name="Pentagon 156"/>
            <p:cNvSpPr/>
            <p:nvPr/>
          </p:nvSpPr>
          <p:spPr>
            <a:xfrm flipH="1">
              <a:off x="51751" y="218350"/>
              <a:ext cx="1142432" cy="409431"/>
            </a:xfrm>
            <a:prstGeom prst="homePlate">
              <a:avLst/>
            </a:prstGeom>
            <a:solidFill>
              <a:srgbClr val="FFFFFF">
                <a:lumMod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2016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137047" y="1219198"/>
            <a:ext cx="2309318" cy="4162585"/>
            <a:chOff x="51751" y="218350"/>
            <a:chExt cx="2309318" cy="4162585"/>
          </a:xfrm>
        </p:grpSpPr>
        <p:sp>
          <p:nvSpPr>
            <p:cNvPr id="159" name="Diamond 158"/>
            <p:cNvSpPr/>
            <p:nvPr/>
          </p:nvSpPr>
          <p:spPr>
            <a:xfrm>
              <a:off x="586858" y="1733254"/>
              <a:ext cx="1214651" cy="1255594"/>
            </a:xfrm>
            <a:prstGeom prst="diamond">
              <a:avLst/>
            </a:prstGeom>
            <a:solidFill>
              <a:srgbClr val="00A4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180535" y="218350"/>
              <a:ext cx="0" cy="4148918"/>
            </a:xfrm>
            <a:prstGeom prst="line">
              <a:avLst/>
            </a:prstGeom>
            <a:noFill/>
            <a:ln w="6350" cap="flat" cmpd="sng" algn="ctr">
              <a:solidFill>
                <a:srgbClr val="00A4E4"/>
              </a:solidFill>
              <a:prstDash val="solid"/>
              <a:miter lim="800000"/>
            </a:ln>
            <a:effectLst/>
          </p:spPr>
        </p:cxnSp>
        <p:sp>
          <p:nvSpPr>
            <p:cNvPr id="161" name="Pentagon 160"/>
            <p:cNvSpPr/>
            <p:nvPr/>
          </p:nvSpPr>
          <p:spPr>
            <a:xfrm>
              <a:off x="1194186" y="3971504"/>
              <a:ext cx="1166883" cy="409431"/>
            </a:xfrm>
            <a:prstGeom prst="homePlate">
              <a:avLst/>
            </a:prstGeom>
            <a:solidFill>
              <a:srgbClr val="BDD19D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2017/18</a:t>
              </a:r>
            </a:p>
          </p:txBody>
        </p:sp>
        <p:sp>
          <p:nvSpPr>
            <p:cNvPr id="162" name="Pentagon 161"/>
            <p:cNvSpPr/>
            <p:nvPr/>
          </p:nvSpPr>
          <p:spPr>
            <a:xfrm flipH="1">
              <a:off x="51751" y="218350"/>
              <a:ext cx="1142432" cy="409431"/>
            </a:xfrm>
            <a:prstGeom prst="homePlate">
              <a:avLst/>
            </a:prstGeom>
            <a:solidFill>
              <a:srgbClr val="FFFFFF">
                <a:lumMod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2016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050039" y="1221470"/>
            <a:ext cx="2309318" cy="4162585"/>
            <a:chOff x="51751" y="218350"/>
            <a:chExt cx="2309318" cy="4162585"/>
          </a:xfrm>
        </p:grpSpPr>
        <p:sp>
          <p:nvSpPr>
            <p:cNvPr id="164" name="Diamond 163"/>
            <p:cNvSpPr/>
            <p:nvPr/>
          </p:nvSpPr>
          <p:spPr>
            <a:xfrm>
              <a:off x="586858" y="1733254"/>
              <a:ext cx="1214651" cy="1255594"/>
            </a:xfrm>
            <a:prstGeom prst="diamond">
              <a:avLst/>
            </a:prstGeom>
            <a:solidFill>
              <a:srgbClr val="00A4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1180535" y="218350"/>
              <a:ext cx="0" cy="4148918"/>
            </a:xfrm>
            <a:prstGeom prst="line">
              <a:avLst/>
            </a:prstGeom>
            <a:noFill/>
            <a:ln w="6350" cap="flat" cmpd="sng" algn="ctr">
              <a:solidFill>
                <a:srgbClr val="00A4E4"/>
              </a:solidFill>
              <a:prstDash val="solid"/>
              <a:miter lim="800000"/>
            </a:ln>
            <a:effectLst/>
          </p:spPr>
        </p:cxnSp>
        <p:sp>
          <p:nvSpPr>
            <p:cNvPr id="166" name="Pentagon 165"/>
            <p:cNvSpPr/>
            <p:nvPr/>
          </p:nvSpPr>
          <p:spPr>
            <a:xfrm>
              <a:off x="1194186" y="3971504"/>
              <a:ext cx="1166883" cy="409431"/>
            </a:xfrm>
            <a:prstGeom prst="homePlate">
              <a:avLst/>
            </a:prstGeom>
            <a:solidFill>
              <a:srgbClr val="BDD19D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2017/18</a:t>
              </a:r>
            </a:p>
          </p:txBody>
        </p:sp>
        <p:sp>
          <p:nvSpPr>
            <p:cNvPr id="167" name="Pentagon 166"/>
            <p:cNvSpPr/>
            <p:nvPr/>
          </p:nvSpPr>
          <p:spPr>
            <a:xfrm flipH="1">
              <a:off x="51751" y="218350"/>
              <a:ext cx="1142432" cy="409431"/>
            </a:xfrm>
            <a:prstGeom prst="homePlate">
              <a:avLst/>
            </a:prstGeom>
            <a:solidFill>
              <a:srgbClr val="FFFFFF">
                <a:lumMod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2016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785607" y="1210094"/>
            <a:ext cx="2309318" cy="4162585"/>
            <a:chOff x="51751" y="218350"/>
            <a:chExt cx="2309318" cy="4162585"/>
          </a:xfrm>
        </p:grpSpPr>
        <p:sp>
          <p:nvSpPr>
            <p:cNvPr id="169" name="Diamond 168"/>
            <p:cNvSpPr/>
            <p:nvPr/>
          </p:nvSpPr>
          <p:spPr>
            <a:xfrm>
              <a:off x="586858" y="1733254"/>
              <a:ext cx="1214651" cy="1255594"/>
            </a:xfrm>
            <a:prstGeom prst="diamond">
              <a:avLst/>
            </a:prstGeom>
            <a:solidFill>
              <a:srgbClr val="00A4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1180535" y="218350"/>
              <a:ext cx="0" cy="4148918"/>
            </a:xfrm>
            <a:prstGeom prst="line">
              <a:avLst/>
            </a:prstGeom>
            <a:noFill/>
            <a:ln w="6350" cap="flat" cmpd="sng" algn="ctr">
              <a:solidFill>
                <a:srgbClr val="00A4E4"/>
              </a:solidFill>
              <a:prstDash val="solid"/>
              <a:miter lim="800000"/>
            </a:ln>
            <a:effectLst/>
          </p:spPr>
        </p:cxnSp>
        <p:sp>
          <p:nvSpPr>
            <p:cNvPr id="171" name="Pentagon 170"/>
            <p:cNvSpPr/>
            <p:nvPr/>
          </p:nvSpPr>
          <p:spPr>
            <a:xfrm>
              <a:off x="1194186" y="3971504"/>
              <a:ext cx="1166883" cy="409431"/>
            </a:xfrm>
            <a:prstGeom prst="homePlate">
              <a:avLst/>
            </a:prstGeom>
            <a:solidFill>
              <a:srgbClr val="BDD19D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2017/18</a:t>
              </a:r>
            </a:p>
          </p:txBody>
        </p:sp>
        <p:sp>
          <p:nvSpPr>
            <p:cNvPr id="172" name="Pentagon 171"/>
            <p:cNvSpPr/>
            <p:nvPr/>
          </p:nvSpPr>
          <p:spPr>
            <a:xfrm flipH="1">
              <a:off x="51751" y="218350"/>
              <a:ext cx="1142432" cy="409431"/>
            </a:xfrm>
            <a:prstGeom prst="homePlate">
              <a:avLst/>
            </a:prstGeom>
            <a:solidFill>
              <a:srgbClr val="FFFFFF">
                <a:lumMod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2016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9712247" y="1212366"/>
            <a:ext cx="2309318" cy="4162585"/>
            <a:chOff x="51751" y="218350"/>
            <a:chExt cx="2309318" cy="4162585"/>
          </a:xfrm>
        </p:grpSpPr>
        <p:sp>
          <p:nvSpPr>
            <p:cNvPr id="174" name="Diamond 173"/>
            <p:cNvSpPr/>
            <p:nvPr/>
          </p:nvSpPr>
          <p:spPr>
            <a:xfrm>
              <a:off x="586858" y="1733254"/>
              <a:ext cx="1214651" cy="1255594"/>
            </a:xfrm>
            <a:prstGeom prst="diamond">
              <a:avLst/>
            </a:prstGeom>
            <a:solidFill>
              <a:srgbClr val="00A4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1180535" y="218350"/>
              <a:ext cx="0" cy="4148918"/>
            </a:xfrm>
            <a:prstGeom prst="line">
              <a:avLst/>
            </a:prstGeom>
            <a:noFill/>
            <a:ln w="6350" cap="flat" cmpd="sng" algn="ctr">
              <a:solidFill>
                <a:srgbClr val="00A4E4"/>
              </a:solidFill>
              <a:prstDash val="solid"/>
              <a:miter lim="800000"/>
            </a:ln>
            <a:effectLst/>
          </p:spPr>
        </p:cxnSp>
        <p:sp>
          <p:nvSpPr>
            <p:cNvPr id="176" name="Pentagon 175"/>
            <p:cNvSpPr/>
            <p:nvPr/>
          </p:nvSpPr>
          <p:spPr>
            <a:xfrm>
              <a:off x="1194186" y="3971504"/>
              <a:ext cx="1166883" cy="409431"/>
            </a:xfrm>
            <a:prstGeom prst="homePlate">
              <a:avLst/>
            </a:prstGeom>
            <a:solidFill>
              <a:srgbClr val="BDD19D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2017/18</a:t>
              </a:r>
            </a:p>
          </p:txBody>
        </p:sp>
        <p:sp>
          <p:nvSpPr>
            <p:cNvPr id="177" name="Pentagon 176"/>
            <p:cNvSpPr/>
            <p:nvPr/>
          </p:nvSpPr>
          <p:spPr>
            <a:xfrm flipH="1">
              <a:off x="51751" y="218350"/>
              <a:ext cx="1142432" cy="409431"/>
            </a:xfrm>
            <a:prstGeom prst="homePlate">
              <a:avLst/>
            </a:prstGeom>
            <a:solidFill>
              <a:srgbClr val="FFFFFF">
                <a:lumMod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2016</a:t>
              </a: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-81888" y="1665041"/>
            <a:ext cx="1460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Multiple source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mgmt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 tools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Unclear branching strategies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186807" y="3891937"/>
            <a:ext cx="2026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No of Users: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302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No of Commit: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106003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No of Repos: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869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019870" y="1674117"/>
            <a:ext cx="1324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No Code Quality measures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Unknown tech debt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213793" y="3865697"/>
            <a:ext cx="2008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No of Scans: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20139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Fixed Findings: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595555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Build Breakers: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863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627802" y="3104628"/>
            <a:ext cx="119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Source Management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718217" y="3058282"/>
            <a:ext cx="119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Quality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881692" y="1674117"/>
            <a:ext cx="1438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Tickets based manual process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No versioning for packages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222321" y="3895265"/>
            <a:ext cx="1929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Zero touch build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19230 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Versioning: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 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Auto Release notes: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Y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729618" y="3074200"/>
            <a:ext cx="119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Build Automation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583438" y="3104627"/>
            <a:ext cx="119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Pipeline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Orchestration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740092" y="1676389"/>
            <a:ext cx="1438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All steps are manual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No public cloud support model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133041" y="3895265"/>
            <a:ext cx="1781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Active pipelines: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691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Cloud pipes: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2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Day2 support: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Y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8359950" y="3194762"/>
            <a:ext cx="1190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Deployments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7721324" y="1678661"/>
            <a:ext cx="1438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24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hrs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 SLA – QA, Model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Dev One deploy/day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8841313" y="3911185"/>
            <a:ext cx="1917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Total Deploys: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17903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Avg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 Deploys/day: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137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~2018 forecast: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100K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0245646" y="3101498"/>
            <a:ext cx="119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Release/ Changes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9321420" y="1694581"/>
            <a:ext cx="1574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All changes are “normal” changes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2 weeks code freeze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745656" y="3834464"/>
            <a:ext cx="1633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Prd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 Deploy: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1320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Std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 Change freeze: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1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Release WF: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2486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_AIG_Presentation_Template_0513">
  <a:themeElements>
    <a:clrScheme name="AIG Template 6">
      <a:dk1>
        <a:srgbClr val="000000"/>
      </a:dk1>
      <a:lt1>
        <a:srgbClr val="00A4E4"/>
      </a:lt1>
      <a:dk2>
        <a:srgbClr val="5F5F5F"/>
      </a:dk2>
      <a:lt2>
        <a:srgbClr val="FDB913"/>
      </a:lt2>
      <a:accent1>
        <a:srgbClr val="0073AE"/>
      </a:accent1>
      <a:accent2>
        <a:srgbClr val="E36F1E"/>
      </a:accent2>
      <a:accent3>
        <a:srgbClr val="AACFEF"/>
      </a:accent3>
      <a:accent4>
        <a:srgbClr val="000000"/>
      </a:accent4>
      <a:accent5>
        <a:srgbClr val="AABCD3"/>
      </a:accent5>
      <a:accent6>
        <a:srgbClr val="CE641A"/>
      </a:accent6>
      <a:hlink>
        <a:srgbClr val="78A22F"/>
      </a:hlink>
      <a:folHlink>
        <a:srgbClr val="C41230"/>
      </a:folHlink>
    </a:clrScheme>
    <a:fontScheme name="AIG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noFill/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AIG Template 1">
        <a:dk1>
          <a:srgbClr val="005984"/>
        </a:dk1>
        <a:lt1>
          <a:srgbClr val="00A4E4"/>
        </a:lt1>
        <a:dk2>
          <a:srgbClr val="78A22F"/>
        </a:dk2>
        <a:lt2>
          <a:srgbClr val="E36F1E"/>
        </a:lt2>
        <a:accent1>
          <a:srgbClr val="C41230"/>
        </a:accent1>
        <a:accent2>
          <a:srgbClr val="FDB913"/>
        </a:accent2>
        <a:accent3>
          <a:srgbClr val="AACFEF"/>
        </a:accent3>
        <a:accent4>
          <a:srgbClr val="004B70"/>
        </a:accent4>
        <a:accent5>
          <a:srgbClr val="DEAAAD"/>
        </a:accent5>
        <a:accent6>
          <a:srgbClr val="E5A710"/>
        </a:accent6>
        <a:hlink>
          <a:srgbClr val="AF006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2">
        <a:dk1>
          <a:srgbClr val="5F5F5F"/>
        </a:dk1>
        <a:lt1>
          <a:srgbClr val="FDB913"/>
        </a:lt1>
        <a:dk2>
          <a:srgbClr val="78A22F"/>
        </a:dk2>
        <a:lt2>
          <a:srgbClr val="E36F1E"/>
        </a:lt2>
        <a:accent1>
          <a:srgbClr val="005984"/>
        </a:accent1>
        <a:accent2>
          <a:srgbClr val="E36F1E"/>
        </a:accent2>
        <a:accent3>
          <a:srgbClr val="FED9AA"/>
        </a:accent3>
        <a:accent4>
          <a:srgbClr val="50505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3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C412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4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5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5984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6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73AE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CD3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1_AIG_Presentation_Template_0513">
  <a:themeElements>
    <a:clrScheme name="AIG Template 6">
      <a:dk1>
        <a:srgbClr val="000000"/>
      </a:dk1>
      <a:lt1>
        <a:srgbClr val="00A4E4"/>
      </a:lt1>
      <a:dk2>
        <a:srgbClr val="5F5F5F"/>
      </a:dk2>
      <a:lt2>
        <a:srgbClr val="FDB913"/>
      </a:lt2>
      <a:accent1>
        <a:srgbClr val="0073AE"/>
      </a:accent1>
      <a:accent2>
        <a:srgbClr val="E36F1E"/>
      </a:accent2>
      <a:accent3>
        <a:srgbClr val="AACFEF"/>
      </a:accent3>
      <a:accent4>
        <a:srgbClr val="000000"/>
      </a:accent4>
      <a:accent5>
        <a:srgbClr val="AABCD3"/>
      </a:accent5>
      <a:accent6>
        <a:srgbClr val="CE641A"/>
      </a:accent6>
      <a:hlink>
        <a:srgbClr val="78A22F"/>
      </a:hlink>
      <a:folHlink>
        <a:srgbClr val="C41230"/>
      </a:folHlink>
    </a:clrScheme>
    <a:fontScheme name="AIG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G Template 1">
        <a:dk1>
          <a:srgbClr val="005984"/>
        </a:dk1>
        <a:lt1>
          <a:srgbClr val="00A4E4"/>
        </a:lt1>
        <a:dk2>
          <a:srgbClr val="78A22F"/>
        </a:dk2>
        <a:lt2>
          <a:srgbClr val="E36F1E"/>
        </a:lt2>
        <a:accent1>
          <a:srgbClr val="C41230"/>
        </a:accent1>
        <a:accent2>
          <a:srgbClr val="FDB913"/>
        </a:accent2>
        <a:accent3>
          <a:srgbClr val="AACFEF"/>
        </a:accent3>
        <a:accent4>
          <a:srgbClr val="004B70"/>
        </a:accent4>
        <a:accent5>
          <a:srgbClr val="DEAAAD"/>
        </a:accent5>
        <a:accent6>
          <a:srgbClr val="E5A710"/>
        </a:accent6>
        <a:hlink>
          <a:srgbClr val="AF006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2">
        <a:dk1>
          <a:srgbClr val="5F5F5F"/>
        </a:dk1>
        <a:lt1>
          <a:srgbClr val="FDB913"/>
        </a:lt1>
        <a:dk2>
          <a:srgbClr val="78A22F"/>
        </a:dk2>
        <a:lt2>
          <a:srgbClr val="E36F1E"/>
        </a:lt2>
        <a:accent1>
          <a:srgbClr val="005984"/>
        </a:accent1>
        <a:accent2>
          <a:srgbClr val="E36F1E"/>
        </a:accent2>
        <a:accent3>
          <a:srgbClr val="FED9AA"/>
        </a:accent3>
        <a:accent4>
          <a:srgbClr val="50505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3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C412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4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5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5984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6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73AE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CD3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2_AIG_Presentation_Template_0513">
  <a:themeElements>
    <a:clrScheme name="AIG Template 6">
      <a:dk1>
        <a:srgbClr val="000000"/>
      </a:dk1>
      <a:lt1>
        <a:srgbClr val="00A4E4"/>
      </a:lt1>
      <a:dk2>
        <a:srgbClr val="5F5F5F"/>
      </a:dk2>
      <a:lt2>
        <a:srgbClr val="FDB913"/>
      </a:lt2>
      <a:accent1>
        <a:srgbClr val="0073AE"/>
      </a:accent1>
      <a:accent2>
        <a:srgbClr val="E36F1E"/>
      </a:accent2>
      <a:accent3>
        <a:srgbClr val="AACFEF"/>
      </a:accent3>
      <a:accent4>
        <a:srgbClr val="000000"/>
      </a:accent4>
      <a:accent5>
        <a:srgbClr val="AABCD3"/>
      </a:accent5>
      <a:accent6>
        <a:srgbClr val="CE641A"/>
      </a:accent6>
      <a:hlink>
        <a:srgbClr val="78A22F"/>
      </a:hlink>
      <a:folHlink>
        <a:srgbClr val="C41230"/>
      </a:folHlink>
    </a:clrScheme>
    <a:fontScheme name="AIG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G Template 1">
        <a:dk1>
          <a:srgbClr val="005984"/>
        </a:dk1>
        <a:lt1>
          <a:srgbClr val="00A4E4"/>
        </a:lt1>
        <a:dk2>
          <a:srgbClr val="78A22F"/>
        </a:dk2>
        <a:lt2>
          <a:srgbClr val="E36F1E"/>
        </a:lt2>
        <a:accent1>
          <a:srgbClr val="C41230"/>
        </a:accent1>
        <a:accent2>
          <a:srgbClr val="FDB913"/>
        </a:accent2>
        <a:accent3>
          <a:srgbClr val="AACFEF"/>
        </a:accent3>
        <a:accent4>
          <a:srgbClr val="004B70"/>
        </a:accent4>
        <a:accent5>
          <a:srgbClr val="DEAAAD"/>
        </a:accent5>
        <a:accent6>
          <a:srgbClr val="E5A710"/>
        </a:accent6>
        <a:hlink>
          <a:srgbClr val="AF006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2">
        <a:dk1>
          <a:srgbClr val="5F5F5F"/>
        </a:dk1>
        <a:lt1>
          <a:srgbClr val="FDB913"/>
        </a:lt1>
        <a:dk2>
          <a:srgbClr val="78A22F"/>
        </a:dk2>
        <a:lt2>
          <a:srgbClr val="E36F1E"/>
        </a:lt2>
        <a:accent1>
          <a:srgbClr val="005984"/>
        </a:accent1>
        <a:accent2>
          <a:srgbClr val="E36F1E"/>
        </a:accent2>
        <a:accent3>
          <a:srgbClr val="FED9AA"/>
        </a:accent3>
        <a:accent4>
          <a:srgbClr val="50505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3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C412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4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5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5984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6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73AE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CD3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3_AIG_Presentation_Template_0513">
  <a:themeElements>
    <a:clrScheme name="AIG Template 6">
      <a:dk1>
        <a:srgbClr val="000000"/>
      </a:dk1>
      <a:lt1>
        <a:srgbClr val="00A4E4"/>
      </a:lt1>
      <a:dk2>
        <a:srgbClr val="5F5F5F"/>
      </a:dk2>
      <a:lt2>
        <a:srgbClr val="FDB913"/>
      </a:lt2>
      <a:accent1>
        <a:srgbClr val="0073AE"/>
      </a:accent1>
      <a:accent2>
        <a:srgbClr val="E36F1E"/>
      </a:accent2>
      <a:accent3>
        <a:srgbClr val="AACFEF"/>
      </a:accent3>
      <a:accent4>
        <a:srgbClr val="000000"/>
      </a:accent4>
      <a:accent5>
        <a:srgbClr val="AABCD3"/>
      </a:accent5>
      <a:accent6>
        <a:srgbClr val="CE641A"/>
      </a:accent6>
      <a:hlink>
        <a:srgbClr val="78A22F"/>
      </a:hlink>
      <a:folHlink>
        <a:srgbClr val="C41230"/>
      </a:folHlink>
    </a:clrScheme>
    <a:fontScheme name="AIG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G Template 1">
        <a:dk1>
          <a:srgbClr val="005984"/>
        </a:dk1>
        <a:lt1>
          <a:srgbClr val="00A4E4"/>
        </a:lt1>
        <a:dk2>
          <a:srgbClr val="78A22F"/>
        </a:dk2>
        <a:lt2>
          <a:srgbClr val="E36F1E"/>
        </a:lt2>
        <a:accent1>
          <a:srgbClr val="C41230"/>
        </a:accent1>
        <a:accent2>
          <a:srgbClr val="FDB913"/>
        </a:accent2>
        <a:accent3>
          <a:srgbClr val="AACFEF"/>
        </a:accent3>
        <a:accent4>
          <a:srgbClr val="004B70"/>
        </a:accent4>
        <a:accent5>
          <a:srgbClr val="DEAAAD"/>
        </a:accent5>
        <a:accent6>
          <a:srgbClr val="E5A710"/>
        </a:accent6>
        <a:hlink>
          <a:srgbClr val="AF006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2">
        <a:dk1>
          <a:srgbClr val="5F5F5F"/>
        </a:dk1>
        <a:lt1>
          <a:srgbClr val="FDB913"/>
        </a:lt1>
        <a:dk2>
          <a:srgbClr val="78A22F"/>
        </a:dk2>
        <a:lt2>
          <a:srgbClr val="E36F1E"/>
        </a:lt2>
        <a:accent1>
          <a:srgbClr val="005984"/>
        </a:accent1>
        <a:accent2>
          <a:srgbClr val="E36F1E"/>
        </a:accent2>
        <a:accent3>
          <a:srgbClr val="FED9AA"/>
        </a:accent3>
        <a:accent4>
          <a:srgbClr val="50505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3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C412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4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5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5984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6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73AE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CD3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4_AIG_Presentation_Template_0513">
  <a:themeElements>
    <a:clrScheme name="AIG Template 6">
      <a:dk1>
        <a:srgbClr val="000000"/>
      </a:dk1>
      <a:lt1>
        <a:srgbClr val="00A4E4"/>
      </a:lt1>
      <a:dk2>
        <a:srgbClr val="5F5F5F"/>
      </a:dk2>
      <a:lt2>
        <a:srgbClr val="FDB913"/>
      </a:lt2>
      <a:accent1>
        <a:srgbClr val="0073AE"/>
      </a:accent1>
      <a:accent2>
        <a:srgbClr val="E36F1E"/>
      </a:accent2>
      <a:accent3>
        <a:srgbClr val="AACFEF"/>
      </a:accent3>
      <a:accent4>
        <a:srgbClr val="000000"/>
      </a:accent4>
      <a:accent5>
        <a:srgbClr val="AABCD3"/>
      </a:accent5>
      <a:accent6>
        <a:srgbClr val="CE641A"/>
      </a:accent6>
      <a:hlink>
        <a:srgbClr val="78A22F"/>
      </a:hlink>
      <a:folHlink>
        <a:srgbClr val="C41230"/>
      </a:folHlink>
    </a:clrScheme>
    <a:fontScheme name="AIG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G Template 1">
        <a:dk1>
          <a:srgbClr val="005984"/>
        </a:dk1>
        <a:lt1>
          <a:srgbClr val="00A4E4"/>
        </a:lt1>
        <a:dk2>
          <a:srgbClr val="78A22F"/>
        </a:dk2>
        <a:lt2>
          <a:srgbClr val="E36F1E"/>
        </a:lt2>
        <a:accent1>
          <a:srgbClr val="C41230"/>
        </a:accent1>
        <a:accent2>
          <a:srgbClr val="FDB913"/>
        </a:accent2>
        <a:accent3>
          <a:srgbClr val="AACFEF"/>
        </a:accent3>
        <a:accent4>
          <a:srgbClr val="004B70"/>
        </a:accent4>
        <a:accent5>
          <a:srgbClr val="DEAAAD"/>
        </a:accent5>
        <a:accent6>
          <a:srgbClr val="E5A710"/>
        </a:accent6>
        <a:hlink>
          <a:srgbClr val="AF006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2">
        <a:dk1>
          <a:srgbClr val="5F5F5F"/>
        </a:dk1>
        <a:lt1>
          <a:srgbClr val="FDB913"/>
        </a:lt1>
        <a:dk2>
          <a:srgbClr val="78A22F"/>
        </a:dk2>
        <a:lt2>
          <a:srgbClr val="E36F1E"/>
        </a:lt2>
        <a:accent1>
          <a:srgbClr val="005984"/>
        </a:accent1>
        <a:accent2>
          <a:srgbClr val="E36F1E"/>
        </a:accent2>
        <a:accent3>
          <a:srgbClr val="FED9AA"/>
        </a:accent3>
        <a:accent4>
          <a:srgbClr val="50505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3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C412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4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5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5984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6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73AE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CD3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5_AIG_Presentation_Template_0513">
  <a:themeElements>
    <a:clrScheme name="AIG Template 6">
      <a:dk1>
        <a:srgbClr val="000000"/>
      </a:dk1>
      <a:lt1>
        <a:srgbClr val="00A4E4"/>
      </a:lt1>
      <a:dk2>
        <a:srgbClr val="5F5F5F"/>
      </a:dk2>
      <a:lt2>
        <a:srgbClr val="FDB913"/>
      </a:lt2>
      <a:accent1>
        <a:srgbClr val="0073AE"/>
      </a:accent1>
      <a:accent2>
        <a:srgbClr val="E36F1E"/>
      </a:accent2>
      <a:accent3>
        <a:srgbClr val="AACFEF"/>
      </a:accent3>
      <a:accent4>
        <a:srgbClr val="000000"/>
      </a:accent4>
      <a:accent5>
        <a:srgbClr val="AABCD3"/>
      </a:accent5>
      <a:accent6>
        <a:srgbClr val="CE641A"/>
      </a:accent6>
      <a:hlink>
        <a:srgbClr val="78A22F"/>
      </a:hlink>
      <a:folHlink>
        <a:srgbClr val="C41230"/>
      </a:folHlink>
    </a:clrScheme>
    <a:fontScheme name="AIG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G Template 1">
        <a:dk1>
          <a:srgbClr val="005984"/>
        </a:dk1>
        <a:lt1>
          <a:srgbClr val="00A4E4"/>
        </a:lt1>
        <a:dk2>
          <a:srgbClr val="78A22F"/>
        </a:dk2>
        <a:lt2>
          <a:srgbClr val="E36F1E"/>
        </a:lt2>
        <a:accent1>
          <a:srgbClr val="C41230"/>
        </a:accent1>
        <a:accent2>
          <a:srgbClr val="FDB913"/>
        </a:accent2>
        <a:accent3>
          <a:srgbClr val="AACFEF"/>
        </a:accent3>
        <a:accent4>
          <a:srgbClr val="004B70"/>
        </a:accent4>
        <a:accent5>
          <a:srgbClr val="DEAAAD"/>
        </a:accent5>
        <a:accent6>
          <a:srgbClr val="E5A710"/>
        </a:accent6>
        <a:hlink>
          <a:srgbClr val="AF006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2">
        <a:dk1>
          <a:srgbClr val="5F5F5F"/>
        </a:dk1>
        <a:lt1>
          <a:srgbClr val="FDB913"/>
        </a:lt1>
        <a:dk2>
          <a:srgbClr val="78A22F"/>
        </a:dk2>
        <a:lt2>
          <a:srgbClr val="E36F1E"/>
        </a:lt2>
        <a:accent1>
          <a:srgbClr val="005984"/>
        </a:accent1>
        <a:accent2>
          <a:srgbClr val="E36F1E"/>
        </a:accent2>
        <a:accent3>
          <a:srgbClr val="FED9AA"/>
        </a:accent3>
        <a:accent4>
          <a:srgbClr val="50505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3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C412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4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5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5984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6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73AE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CD3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AIG_Presentation_Template_0513">
  <a:themeElements>
    <a:clrScheme name="AIG Template 6">
      <a:dk1>
        <a:srgbClr val="000000"/>
      </a:dk1>
      <a:lt1>
        <a:srgbClr val="00A4E4"/>
      </a:lt1>
      <a:dk2>
        <a:srgbClr val="5F5F5F"/>
      </a:dk2>
      <a:lt2>
        <a:srgbClr val="FDB913"/>
      </a:lt2>
      <a:accent1>
        <a:srgbClr val="0073AE"/>
      </a:accent1>
      <a:accent2>
        <a:srgbClr val="E36F1E"/>
      </a:accent2>
      <a:accent3>
        <a:srgbClr val="AACFEF"/>
      </a:accent3>
      <a:accent4>
        <a:srgbClr val="000000"/>
      </a:accent4>
      <a:accent5>
        <a:srgbClr val="AABCD3"/>
      </a:accent5>
      <a:accent6>
        <a:srgbClr val="CE641A"/>
      </a:accent6>
      <a:hlink>
        <a:srgbClr val="78A22F"/>
      </a:hlink>
      <a:folHlink>
        <a:srgbClr val="C41230"/>
      </a:folHlink>
    </a:clrScheme>
    <a:fontScheme name="AIG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G Template 1">
        <a:dk1>
          <a:srgbClr val="005984"/>
        </a:dk1>
        <a:lt1>
          <a:srgbClr val="00A4E4"/>
        </a:lt1>
        <a:dk2>
          <a:srgbClr val="78A22F"/>
        </a:dk2>
        <a:lt2>
          <a:srgbClr val="E36F1E"/>
        </a:lt2>
        <a:accent1>
          <a:srgbClr val="C41230"/>
        </a:accent1>
        <a:accent2>
          <a:srgbClr val="FDB913"/>
        </a:accent2>
        <a:accent3>
          <a:srgbClr val="AACFEF"/>
        </a:accent3>
        <a:accent4>
          <a:srgbClr val="004B70"/>
        </a:accent4>
        <a:accent5>
          <a:srgbClr val="DEAAAD"/>
        </a:accent5>
        <a:accent6>
          <a:srgbClr val="E5A710"/>
        </a:accent6>
        <a:hlink>
          <a:srgbClr val="AF006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2">
        <a:dk1>
          <a:srgbClr val="5F5F5F"/>
        </a:dk1>
        <a:lt1>
          <a:srgbClr val="FDB913"/>
        </a:lt1>
        <a:dk2>
          <a:srgbClr val="78A22F"/>
        </a:dk2>
        <a:lt2>
          <a:srgbClr val="E36F1E"/>
        </a:lt2>
        <a:accent1>
          <a:srgbClr val="005984"/>
        </a:accent1>
        <a:accent2>
          <a:srgbClr val="E36F1E"/>
        </a:accent2>
        <a:accent3>
          <a:srgbClr val="FED9AA"/>
        </a:accent3>
        <a:accent4>
          <a:srgbClr val="50505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3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C412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4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5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5984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6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73AE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CD3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AIG_Presentation_Template_0513">
  <a:themeElements>
    <a:clrScheme name="AIG Template 6">
      <a:dk1>
        <a:srgbClr val="000000"/>
      </a:dk1>
      <a:lt1>
        <a:srgbClr val="00A4E4"/>
      </a:lt1>
      <a:dk2>
        <a:srgbClr val="5F5F5F"/>
      </a:dk2>
      <a:lt2>
        <a:srgbClr val="FDB913"/>
      </a:lt2>
      <a:accent1>
        <a:srgbClr val="0073AE"/>
      </a:accent1>
      <a:accent2>
        <a:srgbClr val="E36F1E"/>
      </a:accent2>
      <a:accent3>
        <a:srgbClr val="AACFEF"/>
      </a:accent3>
      <a:accent4>
        <a:srgbClr val="000000"/>
      </a:accent4>
      <a:accent5>
        <a:srgbClr val="AABCD3"/>
      </a:accent5>
      <a:accent6>
        <a:srgbClr val="CE641A"/>
      </a:accent6>
      <a:hlink>
        <a:srgbClr val="78A22F"/>
      </a:hlink>
      <a:folHlink>
        <a:srgbClr val="C41230"/>
      </a:folHlink>
    </a:clrScheme>
    <a:fontScheme name="AIG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G Template 1">
        <a:dk1>
          <a:srgbClr val="005984"/>
        </a:dk1>
        <a:lt1>
          <a:srgbClr val="00A4E4"/>
        </a:lt1>
        <a:dk2>
          <a:srgbClr val="78A22F"/>
        </a:dk2>
        <a:lt2>
          <a:srgbClr val="E36F1E"/>
        </a:lt2>
        <a:accent1>
          <a:srgbClr val="C41230"/>
        </a:accent1>
        <a:accent2>
          <a:srgbClr val="FDB913"/>
        </a:accent2>
        <a:accent3>
          <a:srgbClr val="AACFEF"/>
        </a:accent3>
        <a:accent4>
          <a:srgbClr val="004B70"/>
        </a:accent4>
        <a:accent5>
          <a:srgbClr val="DEAAAD"/>
        </a:accent5>
        <a:accent6>
          <a:srgbClr val="E5A710"/>
        </a:accent6>
        <a:hlink>
          <a:srgbClr val="AF006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2">
        <a:dk1>
          <a:srgbClr val="5F5F5F"/>
        </a:dk1>
        <a:lt1>
          <a:srgbClr val="FDB913"/>
        </a:lt1>
        <a:dk2>
          <a:srgbClr val="78A22F"/>
        </a:dk2>
        <a:lt2>
          <a:srgbClr val="E36F1E"/>
        </a:lt2>
        <a:accent1>
          <a:srgbClr val="005984"/>
        </a:accent1>
        <a:accent2>
          <a:srgbClr val="E36F1E"/>
        </a:accent2>
        <a:accent3>
          <a:srgbClr val="FED9AA"/>
        </a:accent3>
        <a:accent4>
          <a:srgbClr val="50505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3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C412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4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5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5984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6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73AE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CD3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AIG_Presentation_Template_0513">
  <a:themeElements>
    <a:clrScheme name="AIG Template 6">
      <a:dk1>
        <a:srgbClr val="000000"/>
      </a:dk1>
      <a:lt1>
        <a:srgbClr val="00A4E4"/>
      </a:lt1>
      <a:dk2>
        <a:srgbClr val="5F5F5F"/>
      </a:dk2>
      <a:lt2>
        <a:srgbClr val="FDB913"/>
      </a:lt2>
      <a:accent1>
        <a:srgbClr val="0073AE"/>
      </a:accent1>
      <a:accent2>
        <a:srgbClr val="E36F1E"/>
      </a:accent2>
      <a:accent3>
        <a:srgbClr val="AACFEF"/>
      </a:accent3>
      <a:accent4>
        <a:srgbClr val="000000"/>
      </a:accent4>
      <a:accent5>
        <a:srgbClr val="AABCD3"/>
      </a:accent5>
      <a:accent6>
        <a:srgbClr val="CE641A"/>
      </a:accent6>
      <a:hlink>
        <a:srgbClr val="78A22F"/>
      </a:hlink>
      <a:folHlink>
        <a:srgbClr val="C41230"/>
      </a:folHlink>
    </a:clrScheme>
    <a:fontScheme name="AIG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G Template 1">
        <a:dk1>
          <a:srgbClr val="005984"/>
        </a:dk1>
        <a:lt1>
          <a:srgbClr val="00A4E4"/>
        </a:lt1>
        <a:dk2>
          <a:srgbClr val="78A22F"/>
        </a:dk2>
        <a:lt2>
          <a:srgbClr val="E36F1E"/>
        </a:lt2>
        <a:accent1>
          <a:srgbClr val="C41230"/>
        </a:accent1>
        <a:accent2>
          <a:srgbClr val="FDB913"/>
        </a:accent2>
        <a:accent3>
          <a:srgbClr val="AACFEF"/>
        </a:accent3>
        <a:accent4>
          <a:srgbClr val="004B70"/>
        </a:accent4>
        <a:accent5>
          <a:srgbClr val="DEAAAD"/>
        </a:accent5>
        <a:accent6>
          <a:srgbClr val="E5A710"/>
        </a:accent6>
        <a:hlink>
          <a:srgbClr val="AF006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2">
        <a:dk1>
          <a:srgbClr val="5F5F5F"/>
        </a:dk1>
        <a:lt1>
          <a:srgbClr val="FDB913"/>
        </a:lt1>
        <a:dk2>
          <a:srgbClr val="78A22F"/>
        </a:dk2>
        <a:lt2>
          <a:srgbClr val="E36F1E"/>
        </a:lt2>
        <a:accent1>
          <a:srgbClr val="005984"/>
        </a:accent1>
        <a:accent2>
          <a:srgbClr val="E36F1E"/>
        </a:accent2>
        <a:accent3>
          <a:srgbClr val="FED9AA"/>
        </a:accent3>
        <a:accent4>
          <a:srgbClr val="50505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3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C412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4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5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5984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6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73AE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CD3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U S  Consulting Report Template_022307 (2)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 S  Consulting Report Template_022307 (2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119063" indent="-119063">
          <a:spcBef>
            <a:spcPct val="25000"/>
          </a:spcBef>
          <a:buClr>
            <a:srgbClr val="000000"/>
          </a:buClr>
          <a:buFont typeface="Wingdings" pitchFamily="2" charset="2"/>
          <a:buChar char="§"/>
          <a:defRPr sz="1000" b="0" dirty="0" err="1" smtClean="0">
            <a:solidFill>
              <a:srgbClr val="000000"/>
            </a:solidFill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U S  Consulting Report Template_022307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 S  Consulting Report Template_022307 (2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 S  Consulting Report Template_022307 (2)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AIG_Presentation_Template_0513">
  <a:themeElements>
    <a:clrScheme name="AIG Template 6">
      <a:dk1>
        <a:srgbClr val="000000"/>
      </a:dk1>
      <a:lt1>
        <a:srgbClr val="00A4E4"/>
      </a:lt1>
      <a:dk2>
        <a:srgbClr val="5F5F5F"/>
      </a:dk2>
      <a:lt2>
        <a:srgbClr val="FDB913"/>
      </a:lt2>
      <a:accent1>
        <a:srgbClr val="0073AE"/>
      </a:accent1>
      <a:accent2>
        <a:srgbClr val="E36F1E"/>
      </a:accent2>
      <a:accent3>
        <a:srgbClr val="AACFEF"/>
      </a:accent3>
      <a:accent4>
        <a:srgbClr val="000000"/>
      </a:accent4>
      <a:accent5>
        <a:srgbClr val="AABCD3"/>
      </a:accent5>
      <a:accent6>
        <a:srgbClr val="CE641A"/>
      </a:accent6>
      <a:hlink>
        <a:srgbClr val="78A22F"/>
      </a:hlink>
      <a:folHlink>
        <a:srgbClr val="C41230"/>
      </a:folHlink>
    </a:clrScheme>
    <a:fontScheme name="AIG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>
          <a:defRPr sz="1400" kern="0" dirty="0" smtClean="0">
            <a:solidFill>
              <a:schemeClr val="tx2"/>
            </a:solidFill>
          </a:defRPr>
        </a:defPPr>
      </a:lstStyle>
    </a:txDef>
  </a:objectDefaults>
  <a:extraClrSchemeLst>
    <a:extraClrScheme>
      <a:clrScheme name="AIG Template 1">
        <a:dk1>
          <a:srgbClr val="005984"/>
        </a:dk1>
        <a:lt1>
          <a:srgbClr val="00A4E4"/>
        </a:lt1>
        <a:dk2>
          <a:srgbClr val="78A22F"/>
        </a:dk2>
        <a:lt2>
          <a:srgbClr val="E36F1E"/>
        </a:lt2>
        <a:accent1>
          <a:srgbClr val="C41230"/>
        </a:accent1>
        <a:accent2>
          <a:srgbClr val="FDB913"/>
        </a:accent2>
        <a:accent3>
          <a:srgbClr val="AACFEF"/>
        </a:accent3>
        <a:accent4>
          <a:srgbClr val="004B70"/>
        </a:accent4>
        <a:accent5>
          <a:srgbClr val="DEAAAD"/>
        </a:accent5>
        <a:accent6>
          <a:srgbClr val="E5A710"/>
        </a:accent6>
        <a:hlink>
          <a:srgbClr val="AF006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2">
        <a:dk1>
          <a:srgbClr val="5F5F5F"/>
        </a:dk1>
        <a:lt1>
          <a:srgbClr val="FDB913"/>
        </a:lt1>
        <a:dk2>
          <a:srgbClr val="78A22F"/>
        </a:dk2>
        <a:lt2>
          <a:srgbClr val="E36F1E"/>
        </a:lt2>
        <a:accent1>
          <a:srgbClr val="005984"/>
        </a:accent1>
        <a:accent2>
          <a:srgbClr val="E36F1E"/>
        </a:accent2>
        <a:accent3>
          <a:srgbClr val="FED9AA"/>
        </a:accent3>
        <a:accent4>
          <a:srgbClr val="50505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3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C412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4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5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5984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6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73AE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CD3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AIG_Presentation_Template_0513">
  <a:themeElements>
    <a:clrScheme name="AIG Template 6">
      <a:dk1>
        <a:srgbClr val="000000"/>
      </a:dk1>
      <a:lt1>
        <a:srgbClr val="00A4E4"/>
      </a:lt1>
      <a:dk2>
        <a:srgbClr val="5F5F5F"/>
      </a:dk2>
      <a:lt2>
        <a:srgbClr val="FDB913"/>
      </a:lt2>
      <a:accent1>
        <a:srgbClr val="0073AE"/>
      </a:accent1>
      <a:accent2>
        <a:srgbClr val="E36F1E"/>
      </a:accent2>
      <a:accent3>
        <a:srgbClr val="AACFEF"/>
      </a:accent3>
      <a:accent4>
        <a:srgbClr val="000000"/>
      </a:accent4>
      <a:accent5>
        <a:srgbClr val="AABCD3"/>
      </a:accent5>
      <a:accent6>
        <a:srgbClr val="CE641A"/>
      </a:accent6>
      <a:hlink>
        <a:srgbClr val="78A22F"/>
      </a:hlink>
      <a:folHlink>
        <a:srgbClr val="C41230"/>
      </a:folHlink>
    </a:clrScheme>
    <a:fontScheme name="AIG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G Template 1">
        <a:dk1>
          <a:srgbClr val="005984"/>
        </a:dk1>
        <a:lt1>
          <a:srgbClr val="00A4E4"/>
        </a:lt1>
        <a:dk2>
          <a:srgbClr val="78A22F"/>
        </a:dk2>
        <a:lt2>
          <a:srgbClr val="E36F1E"/>
        </a:lt2>
        <a:accent1>
          <a:srgbClr val="C41230"/>
        </a:accent1>
        <a:accent2>
          <a:srgbClr val="FDB913"/>
        </a:accent2>
        <a:accent3>
          <a:srgbClr val="AACFEF"/>
        </a:accent3>
        <a:accent4>
          <a:srgbClr val="004B70"/>
        </a:accent4>
        <a:accent5>
          <a:srgbClr val="DEAAAD"/>
        </a:accent5>
        <a:accent6>
          <a:srgbClr val="E5A710"/>
        </a:accent6>
        <a:hlink>
          <a:srgbClr val="AF006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2">
        <a:dk1>
          <a:srgbClr val="5F5F5F"/>
        </a:dk1>
        <a:lt1>
          <a:srgbClr val="FDB913"/>
        </a:lt1>
        <a:dk2>
          <a:srgbClr val="78A22F"/>
        </a:dk2>
        <a:lt2>
          <a:srgbClr val="E36F1E"/>
        </a:lt2>
        <a:accent1>
          <a:srgbClr val="005984"/>
        </a:accent1>
        <a:accent2>
          <a:srgbClr val="E36F1E"/>
        </a:accent2>
        <a:accent3>
          <a:srgbClr val="FED9AA"/>
        </a:accent3>
        <a:accent4>
          <a:srgbClr val="50505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3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C412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4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5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5984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6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73AE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CD3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AIG_Presentation_Template_0513">
  <a:themeElements>
    <a:clrScheme name="AIG Template 6">
      <a:dk1>
        <a:srgbClr val="000000"/>
      </a:dk1>
      <a:lt1>
        <a:srgbClr val="00A4E4"/>
      </a:lt1>
      <a:dk2>
        <a:srgbClr val="5F5F5F"/>
      </a:dk2>
      <a:lt2>
        <a:srgbClr val="FDB913"/>
      </a:lt2>
      <a:accent1>
        <a:srgbClr val="0073AE"/>
      </a:accent1>
      <a:accent2>
        <a:srgbClr val="E36F1E"/>
      </a:accent2>
      <a:accent3>
        <a:srgbClr val="AACFEF"/>
      </a:accent3>
      <a:accent4>
        <a:srgbClr val="000000"/>
      </a:accent4>
      <a:accent5>
        <a:srgbClr val="AABCD3"/>
      </a:accent5>
      <a:accent6>
        <a:srgbClr val="CE641A"/>
      </a:accent6>
      <a:hlink>
        <a:srgbClr val="78A22F"/>
      </a:hlink>
      <a:folHlink>
        <a:srgbClr val="C41230"/>
      </a:folHlink>
    </a:clrScheme>
    <a:fontScheme name="AIG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G Template 1">
        <a:dk1>
          <a:srgbClr val="005984"/>
        </a:dk1>
        <a:lt1>
          <a:srgbClr val="00A4E4"/>
        </a:lt1>
        <a:dk2>
          <a:srgbClr val="78A22F"/>
        </a:dk2>
        <a:lt2>
          <a:srgbClr val="E36F1E"/>
        </a:lt2>
        <a:accent1>
          <a:srgbClr val="C41230"/>
        </a:accent1>
        <a:accent2>
          <a:srgbClr val="FDB913"/>
        </a:accent2>
        <a:accent3>
          <a:srgbClr val="AACFEF"/>
        </a:accent3>
        <a:accent4>
          <a:srgbClr val="004B70"/>
        </a:accent4>
        <a:accent5>
          <a:srgbClr val="DEAAAD"/>
        </a:accent5>
        <a:accent6>
          <a:srgbClr val="E5A710"/>
        </a:accent6>
        <a:hlink>
          <a:srgbClr val="AF006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2">
        <a:dk1>
          <a:srgbClr val="5F5F5F"/>
        </a:dk1>
        <a:lt1>
          <a:srgbClr val="FDB913"/>
        </a:lt1>
        <a:dk2>
          <a:srgbClr val="78A22F"/>
        </a:dk2>
        <a:lt2>
          <a:srgbClr val="E36F1E"/>
        </a:lt2>
        <a:accent1>
          <a:srgbClr val="005984"/>
        </a:accent1>
        <a:accent2>
          <a:srgbClr val="E36F1E"/>
        </a:accent2>
        <a:accent3>
          <a:srgbClr val="FED9AA"/>
        </a:accent3>
        <a:accent4>
          <a:srgbClr val="50505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3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C412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4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5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5984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6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73AE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CD3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AIG_Presentation_Template_0513">
  <a:themeElements>
    <a:clrScheme name="AIG Template 6">
      <a:dk1>
        <a:srgbClr val="000000"/>
      </a:dk1>
      <a:lt1>
        <a:srgbClr val="00A4E4"/>
      </a:lt1>
      <a:dk2>
        <a:srgbClr val="5F5F5F"/>
      </a:dk2>
      <a:lt2>
        <a:srgbClr val="FDB913"/>
      </a:lt2>
      <a:accent1>
        <a:srgbClr val="0073AE"/>
      </a:accent1>
      <a:accent2>
        <a:srgbClr val="E36F1E"/>
      </a:accent2>
      <a:accent3>
        <a:srgbClr val="AACFEF"/>
      </a:accent3>
      <a:accent4>
        <a:srgbClr val="000000"/>
      </a:accent4>
      <a:accent5>
        <a:srgbClr val="AABCD3"/>
      </a:accent5>
      <a:accent6>
        <a:srgbClr val="CE641A"/>
      </a:accent6>
      <a:hlink>
        <a:srgbClr val="78A22F"/>
      </a:hlink>
      <a:folHlink>
        <a:srgbClr val="C41230"/>
      </a:folHlink>
    </a:clrScheme>
    <a:fontScheme name="AIG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G Template 1">
        <a:dk1>
          <a:srgbClr val="005984"/>
        </a:dk1>
        <a:lt1>
          <a:srgbClr val="00A4E4"/>
        </a:lt1>
        <a:dk2>
          <a:srgbClr val="78A22F"/>
        </a:dk2>
        <a:lt2>
          <a:srgbClr val="E36F1E"/>
        </a:lt2>
        <a:accent1>
          <a:srgbClr val="C41230"/>
        </a:accent1>
        <a:accent2>
          <a:srgbClr val="FDB913"/>
        </a:accent2>
        <a:accent3>
          <a:srgbClr val="AACFEF"/>
        </a:accent3>
        <a:accent4>
          <a:srgbClr val="004B70"/>
        </a:accent4>
        <a:accent5>
          <a:srgbClr val="DEAAAD"/>
        </a:accent5>
        <a:accent6>
          <a:srgbClr val="E5A710"/>
        </a:accent6>
        <a:hlink>
          <a:srgbClr val="AF006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2">
        <a:dk1>
          <a:srgbClr val="5F5F5F"/>
        </a:dk1>
        <a:lt1>
          <a:srgbClr val="FDB913"/>
        </a:lt1>
        <a:dk2>
          <a:srgbClr val="78A22F"/>
        </a:dk2>
        <a:lt2>
          <a:srgbClr val="E36F1E"/>
        </a:lt2>
        <a:accent1>
          <a:srgbClr val="005984"/>
        </a:accent1>
        <a:accent2>
          <a:srgbClr val="E36F1E"/>
        </a:accent2>
        <a:accent3>
          <a:srgbClr val="FED9AA"/>
        </a:accent3>
        <a:accent4>
          <a:srgbClr val="50505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3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C412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4">
        <a:dk1>
          <a:srgbClr val="78A22F"/>
        </a:dk1>
        <a:lt1>
          <a:srgbClr val="E36F1E"/>
        </a:lt1>
        <a:dk2>
          <a:srgbClr val="005984"/>
        </a:dk2>
        <a:lt2>
          <a:srgbClr val="C41230"/>
        </a:lt2>
        <a:accent1>
          <a:srgbClr val="FDB913"/>
        </a:accent1>
        <a:accent2>
          <a:srgbClr val="5F5F5F"/>
        </a:accent2>
        <a:accent3>
          <a:srgbClr val="AAB5C2"/>
        </a:accent3>
        <a:accent4>
          <a:srgbClr val="C25E18"/>
        </a:accent4>
        <a:accent5>
          <a:srgbClr val="FED9AA"/>
        </a:accent5>
        <a:accent6>
          <a:srgbClr val="555555"/>
        </a:accent6>
        <a:hlink>
          <a:srgbClr val="00A4E4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G Template 5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5984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5C2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G Template 6">
        <a:dk1>
          <a:srgbClr val="000000"/>
        </a:dk1>
        <a:lt1>
          <a:srgbClr val="00A4E4"/>
        </a:lt1>
        <a:dk2>
          <a:srgbClr val="5F5F5F"/>
        </a:dk2>
        <a:lt2>
          <a:srgbClr val="FDB913"/>
        </a:lt2>
        <a:accent1>
          <a:srgbClr val="0073AE"/>
        </a:accent1>
        <a:accent2>
          <a:srgbClr val="E36F1E"/>
        </a:accent2>
        <a:accent3>
          <a:srgbClr val="AACFEF"/>
        </a:accent3>
        <a:accent4>
          <a:srgbClr val="000000"/>
        </a:accent4>
        <a:accent5>
          <a:srgbClr val="AABCD3"/>
        </a:accent5>
        <a:accent6>
          <a:srgbClr val="CE641A"/>
        </a:accent6>
        <a:hlink>
          <a:srgbClr val="78A22F"/>
        </a:hlink>
        <a:folHlink>
          <a:srgbClr val="C412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47D0762B28B14493CC52131D99BD20" ma:contentTypeVersion="0" ma:contentTypeDescription="Create a new document." ma:contentTypeScope="" ma:versionID="f9b148561828d015d126c74d67643e8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B4DF3B-C61B-43F1-BDDC-895B571BF2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1FFE80-675F-4C1B-8115-0565BB6A1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3AF204-25C6-4760-9163-A4E2524A22DD}">
  <ds:schemaRefs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1_Deloitte US Brand</Template>
  <TotalTime>94109</TotalTime>
  <Words>592</Words>
  <Application>Microsoft Office PowerPoint</Application>
  <PresentationFormat>Custom</PresentationFormat>
  <Paragraphs>210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2_AIG_Presentation_Template_0513</vt:lpstr>
      <vt:lpstr>5_AIG_Presentation_Template_0513</vt:lpstr>
      <vt:lpstr>6_AIG_Presentation_Template_0513</vt:lpstr>
      <vt:lpstr>7_AIG_Presentation_Template_0513</vt:lpstr>
      <vt:lpstr>6_U S  Consulting Report Template_022307 (2)</vt:lpstr>
      <vt:lpstr>4_AIG_Presentation_Template_0513</vt:lpstr>
      <vt:lpstr>8_AIG_Presentation_Template_0513</vt:lpstr>
      <vt:lpstr>9_AIG_Presentation_Template_0513</vt:lpstr>
      <vt:lpstr>10_AIG_Presentation_Template_0513</vt:lpstr>
      <vt:lpstr>11_AIG_Presentation_Template_0513</vt:lpstr>
      <vt:lpstr>12_AIG_Presentation_Template_0513</vt:lpstr>
      <vt:lpstr>13_AIG_Presentation_Template_0513</vt:lpstr>
      <vt:lpstr>14_AIG_Presentation_Template_0513</vt:lpstr>
      <vt:lpstr>15_AIG_Presentation_Template_0513</vt:lpstr>
      <vt:lpstr>think-cell Slide</vt:lpstr>
      <vt:lpstr>Weekly Chats with Global IT</vt:lpstr>
      <vt:lpstr>Agenda for Today’s Chat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Yvonne</dc:creator>
  <cp:lastModifiedBy>Dhiraj, Kumar</cp:lastModifiedBy>
  <cp:revision>2754</cp:revision>
  <cp:lastPrinted>2016-05-18T23:04:54Z</cp:lastPrinted>
  <dcterms:created xsi:type="dcterms:W3CDTF">2015-10-16T14:19:27Z</dcterms:created>
  <dcterms:modified xsi:type="dcterms:W3CDTF">2018-10-10T10:31:54Z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0x0101006647D0762B28B14493CC52131D99BD20</vt:lpwstr>
  </property>
</Properties>
</file>