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5E65-F7AC-4DE3-8D64-8CA0B5DBE24A}" v="3" dt="2018-10-29T22:14:30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na Dalbeler" userId="7b8ea273144bdc83" providerId="Windows Live" clId="Web-{170B5E65-F7AC-4DE3-8D64-8CA0B5DBE24A}"/>
    <pc:docChg chg="addSld delSld modSld sldOrd">
      <pc:chgData name="Tuna Dalbeler" userId="7b8ea273144bdc83" providerId="Windows Live" clId="Web-{170B5E65-F7AC-4DE3-8D64-8CA0B5DBE24A}" dt="2018-10-29T23:53:29.236" v="1026" actId="20577"/>
      <pc:docMkLst>
        <pc:docMk/>
      </pc:docMkLst>
      <pc:sldChg chg="modSp">
        <pc:chgData name="Tuna Dalbeler" userId="7b8ea273144bdc83" providerId="Windows Live" clId="Web-{170B5E65-F7AC-4DE3-8D64-8CA0B5DBE24A}" dt="2018-10-29T20:56:48.925" v="2" actId="20577"/>
        <pc:sldMkLst>
          <pc:docMk/>
          <pc:sldMk cId="128632686" sldId="256"/>
        </pc:sldMkLst>
        <pc:spChg chg="mod">
          <ac:chgData name="Tuna Dalbeler" userId="7b8ea273144bdc83" providerId="Windows Live" clId="Web-{170B5E65-F7AC-4DE3-8D64-8CA0B5DBE24A}" dt="2018-10-29T20:56:48.925" v="2" actId="20577"/>
          <ac:spMkLst>
            <pc:docMk/>
            <pc:sldMk cId="128632686" sldId="256"/>
            <ac:spMk id="2" creationId="{00000000-0000-0000-0000-000000000000}"/>
          </ac:spMkLst>
        </pc:spChg>
      </pc:sldChg>
      <pc:sldChg chg="addSp delSp modSp new mod setBg modClrScheme chgLayout">
        <pc:chgData name="Tuna Dalbeler" userId="7b8ea273144bdc83" providerId="Windows Live" clId="Web-{170B5E65-F7AC-4DE3-8D64-8CA0B5DBE24A}" dt="2018-10-29T22:02:13.606" v="75" actId="14100"/>
        <pc:sldMkLst>
          <pc:docMk/>
          <pc:sldMk cId="962371160" sldId="257"/>
        </pc:sldMkLst>
        <pc:spChg chg="mod ord">
          <ac:chgData name="Tuna Dalbeler" userId="7b8ea273144bdc83" providerId="Windows Live" clId="Web-{170B5E65-F7AC-4DE3-8D64-8CA0B5DBE24A}" dt="2018-10-29T21:23:05.664" v="46" actId="1076"/>
          <ac:spMkLst>
            <pc:docMk/>
            <pc:sldMk cId="962371160" sldId="257"/>
            <ac:spMk id="2" creationId="{7B61051F-3CB4-446A-A1D1-BC9C9CAC242A}"/>
          </ac:spMkLst>
        </pc:spChg>
        <pc:spChg chg="del mod ord">
          <ac:chgData name="Tuna Dalbeler" userId="7b8ea273144bdc83" providerId="Windows Live" clId="Web-{170B5E65-F7AC-4DE3-8D64-8CA0B5DBE24A}" dt="2018-10-29T21:21:42.771" v="39"/>
          <ac:spMkLst>
            <pc:docMk/>
            <pc:sldMk cId="962371160" sldId="257"/>
            <ac:spMk id="3" creationId="{993420DF-CC6C-4C3E-BB76-26386102A124}"/>
          </ac:spMkLst>
        </pc:spChg>
        <pc:spChg chg="mod ord">
          <ac:chgData name="Tuna Dalbeler" userId="7b8ea273144bdc83" providerId="Windows Live" clId="Web-{170B5E65-F7AC-4DE3-8D64-8CA0B5DBE24A}" dt="2018-10-29T21:30:23.907" v="55" actId="20577"/>
          <ac:spMkLst>
            <pc:docMk/>
            <pc:sldMk cId="962371160" sldId="257"/>
            <ac:spMk id="4" creationId="{6FCDD868-2F3A-4157-A6D1-BB9DBE2D01C3}"/>
          </ac:spMkLst>
        </pc:spChg>
        <pc:spChg chg="add del mod">
          <ac:chgData name="Tuna Dalbeler" userId="7b8ea273144bdc83" providerId="Windows Live" clId="Web-{170B5E65-F7AC-4DE3-8D64-8CA0B5DBE24A}" dt="2018-10-29T21:59:52.592" v="69"/>
          <ac:spMkLst>
            <pc:docMk/>
            <pc:sldMk cId="962371160" sldId="257"/>
            <ac:spMk id="6" creationId="{4213C984-59D3-4B29-82C7-4523BC1833B8}"/>
          </ac:spMkLst>
        </pc:spChg>
        <pc:spChg chg="add">
          <ac:chgData name="Tuna Dalbeler" userId="7b8ea273144bdc83" providerId="Windows Live" clId="Web-{170B5E65-F7AC-4DE3-8D64-8CA0B5DBE24A}" dt="2018-10-29T21:21:58.943" v="40"/>
          <ac:spMkLst>
            <pc:docMk/>
            <pc:sldMk cId="962371160" sldId="257"/>
            <ac:spMk id="10" creationId="{0CABCAE3-64FC-4149-819F-2C1812824154}"/>
          </ac:spMkLst>
        </pc:spChg>
        <pc:spChg chg="add del mod">
          <ac:chgData name="Tuna Dalbeler" userId="7b8ea273144bdc83" providerId="Windows Live" clId="Web-{170B5E65-F7AC-4DE3-8D64-8CA0B5DBE24A}" dt="2018-10-29T22:01:58.856" v="72"/>
          <ac:spMkLst>
            <pc:docMk/>
            <pc:sldMk cId="962371160" sldId="257"/>
            <ac:spMk id="11" creationId="{2C80A48F-DDC9-4CE0-A810-665F329F9DD6}"/>
          </ac:spMkLst>
        </pc:spChg>
        <pc:spChg chg="add">
          <ac:chgData name="Tuna Dalbeler" userId="7b8ea273144bdc83" providerId="Windows Live" clId="Web-{170B5E65-F7AC-4DE3-8D64-8CA0B5DBE24A}" dt="2018-10-29T21:21:58.943" v="40"/>
          <ac:spMkLst>
            <pc:docMk/>
            <pc:sldMk cId="962371160" sldId="257"/>
            <ac:spMk id="18" creationId="{C3A44A18-DAB9-46A6-8454-3A0898CDB504}"/>
          </ac:spMkLst>
        </pc:spChg>
        <pc:spChg chg="add">
          <ac:chgData name="Tuna Dalbeler" userId="7b8ea273144bdc83" providerId="Windows Live" clId="Web-{170B5E65-F7AC-4DE3-8D64-8CA0B5DBE24A}" dt="2018-10-29T21:21:58.943" v="40"/>
          <ac:spMkLst>
            <pc:docMk/>
            <pc:sldMk cId="962371160" sldId="257"/>
            <ac:spMk id="20" creationId="{705841ED-BA63-4F25-B31B-A4692716FB80}"/>
          </ac:spMkLst>
        </pc:spChg>
        <pc:picChg chg="add del mod ord">
          <ac:chgData name="Tuna Dalbeler" userId="7b8ea273144bdc83" providerId="Windows Live" clId="Web-{170B5E65-F7AC-4DE3-8D64-8CA0B5DBE24A}" dt="2018-10-29T21:59:40.576" v="68"/>
          <ac:picMkLst>
            <pc:docMk/>
            <pc:sldMk cId="962371160" sldId="257"/>
            <ac:picMk id="5" creationId="{A1241F3E-526A-484A-9426-045031185458}"/>
          </ac:picMkLst>
        </pc:picChg>
        <pc:picChg chg="add del mod ord">
          <ac:chgData name="Tuna Dalbeler" userId="7b8ea273144bdc83" providerId="Windows Live" clId="Web-{170B5E65-F7AC-4DE3-8D64-8CA0B5DBE24A}" dt="2018-10-29T22:00:06.013" v="71"/>
          <ac:picMkLst>
            <pc:docMk/>
            <pc:sldMk cId="962371160" sldId="257"/>
            <ac:picMk id="7" creationId="{E466899C-057E-453C-BFD4-24F8D97ECA47}"/>
          </ac:picMkLst>
        </pc:picChg>
        <pc:picChg chg="add del mod">
          <ac:chgData name="Tuna Dalbeler" userId="7b8ea273144bdc83" providerId="Windows Live" clId="Web-{170B5E65-F7AC-4DE3-8D64-8CA0B5DBE24A}" dt="2018-10-29T21:29:56.579" v="54"/>
          <ac:picMkLst>
            <pc:docMk/>
            <pc:sldMk cId="962371160" sldId="257"/>
            <ac:picMk id="7" creationId="{F89B5553-E9A2-45A1-9695-1FFC5231BC1F}"/>
          </ac:picMkLst>
        </pc:picChg>
        <pc:picChg chg="add">
          <ac:chgData name="Tuna Dalbeler" userId="7b8ea273144bdc83" providerId="Windows Live" clId="Web-{170B5E65-F7AC-4DE3-8D64-8CA0B5DBE24A}" dt="2018-10-29T21:21:58.943" v="40"/>
          <ac:picMkLst>
            <pc:docMk/>
            <pc:sldMk cId="962371160" sldId="257"/>
            <ac:picMk id="12" creationId="{012FDCFE-9AD2-4D8A-8CBF-B3AA37EBF6DD}"/>
          </ac:picMkLst>
        </pc:picChg>
        <pc:picChg chg="add mod ord">
          <ac:chgData name="Tuna Dalbeler" userId="7b8ea273144bdc83" providerId="Windows Live" clId="Web-{170B5E65-F7AC-4DE3-8D64-8CA0B5DBE24A}" dt="2018-10-29T22:02:13.606" v="75" actId="14100"/>
          <ac:picMkLst>
            <pc:docMk/>
            <pc:sldMk cId="962371160" sldId="257"/>
            <ac:picMk id="13" creationId="{3070C3D5-849C-4F22-A965-FE94101C1ED6}"/>
          </ac:picMkLst>
        </pc:picChg>
        <pc:picChg chg="add">
          <ac:chgData name="Tuna Dalbeler" userId="7b8ea273144bdc83" providerId="Windows Live" clId="Web-{170B5E65-F7AC-4DE3-8D64-8CA0B5DBE24A}" dt="2018-10-29T21:21:58.943" v="40"/>
          <ac:picMkLst>
            <pc:docMk/>
            <pc:sldMk cId="962371160" sldId="257"/>
            <ac:picMk id="24" creationId="{2E465D32-A51E-44CE-9D04-60690BB4144F}"/>
          </ac:picMkLst>
        </pc:picChg>
        <pc:cxnChg chg="add">
          <ac:chgData name="Tuna Dalbeler" userId="7b8ea273144bdc83" providerId="Windows Live" clId="Web-{170B5E65-F7AC-4DE3-8D64-8CA0B5DBE24A}" dt="2018-10-29T21:21:58.943" v="40"/>
          <ac:cxnSpMkLst>
            <pc:docMk/>
            <pc:sldMk cId="962371160" sldId="257"/>
            <ac:cxnSpMk id="14" creationId="{FBD463FC-4CA8-4FF4-85A3-AF9F4B98D210}"/>
          </ac:cxnSpMkLst>
        </pc:cxnChg>
        <pc:cxnChg chg="add">
          <ac:chgData name="Tuna Dalbeler" userId="7b8ea273144bdc83" providerId="Windows Live" clId="Web-{170B5E65-F7AC-4DE3-8D64-8CA0B5DBE24A}" dt="2018-10-29T21:21:58.943" v="40"/>
          <ac:cxnSpMkLst>
            <pc:docMk/>
            <pc:sldMk cId="962371160" sldId="257"/>
            <ac:cxnSpMk id="16" creationId="{A56012FD-74A8-4C91-B318-435CF2B71927}"/>
          </ac:cxnSpMkLst>
        </pc:cxnChg>
        <pc:cxnChg chg="add">
          <ac:chgData name="Tuna Dalbeler" userId="7b8ea273144bdc83" providerId="Windows Live" clId="Web-{170B5E65-F7AC-4DE3-8D64-8CA0B5DBE24A}" dt="2018-10-29T21:21:58.943" v="40"/>
          <ac:cxnSpMkLst>
            <pc:docMk/>
            <pc:sldMk cId="962371160" sldId="257"/>
            <ac:cxnSpMk id="22" creationId="{602FDDEF-350D-4767-ACB6-CCEA68DD4221}"/>
          </ac:cxnSpMkLst>
        </pc:cxnChg>
        <pc:cxnChg chg="add">
          <ac:chgData name="Tuna Dalbeler" userId="7b8ea273144bdc83" providerId="Windows Live" clId="Web-{170B5E65-F7AC-4DE3-8D64-8CA0B5DBE24A}" dt="2018-10-29T21:21:58.943" v="40"/>
          <ac:cxnSpMkLst>
            <pc:docMk/>
            <pc:sldMk cId="962371160" sldId="257"/>
            <ac:cxnSpMk id="26" creationId="{DAF243D8-8E9E-4B55-8369-B6A7221E55D8}"/>
          </ac:cxnSpMkLst>
        </pc:cxnChg>
      </pc:sldChg>
      <pc:sldChg chg="addSp delSp modSp new mod setBg">
        <pc:chgData name="Tuna Dalbeler" userId="7b8ea273144bdc83" providerId="Windows Live" clId="Web-{170B5E65-F7AC-4DE3-8D64-8CA0B5DBE24A}" dt="2018-10-29T23:41:28.456" v="730" actId="20577"/>
        <pc:sldMkLst>
          <pc:docMk/>
          <pc:sldMk cId="1752256794" sldId="258"/>
        </pc:sldMkLst>
        <pc:spChg chg="mod">
          <ac:chgData name="Tuna Dalbeler" userId="7b8ea273144bdc83" providerId="Windows Live" clId="Web-{170B5E65-F7AC-4DE3-8D64-8CA0B5DBE24A}" dt="2018-10-29T22:42:41.918" v="341"/>
          <ac:spMkLst>
            <pc:docMk/>
            <pc:sldMk cId="1752256794" sldId="258"/>
            <ac:spMk id="2" creationId="{1B4479C0-BE0A-427B-BAC7-1613165BF79C}"/>
          </ac:spMkLst>
        </pc:spChg>
        <pc:spChg chg="del">
          <ac:chgData name="Tuna Dalbeler" userId="7b8ea273144bdc83" providerId="Windows Live" clId="Web-{170B5E65-F7AC-4DE3-8D64-8CA0B5DBE24A}" dt="2018-10-29T22:42:20.918" v="339"/>
          <ac:spMkLst>
            <pc:docMk/>
            <pc:sldMk cId="1752256794" sldId="258"/>
            <ac:spMk id="3" creationId="{0F8D01E4-A166-4611-A221-0144D8CC717B}"/>
          </ac:spMkLst>
        </pc:spChg>
        <pc:spChg chg="mod">
          <ac:chgData name="Tuna Dalbeler" userId="7b8ea273144bdc83" providerId="Windows Live" clId="Web-{170B5E65-F7AC-4DE3-8D64-8CA0B5DBE24A}" dt="2018-10-29T23:41:28.456" v="730" actId="20577"/>
          <ac:spMkLst>
            <pc:docMk/>
            <pc:sldMk cId="1752256794" sldId="258"/>
            <ac:spMk id="4" creationId="{03CA8006-EC8C-4F26-812E-9030F33CA085}"/>
          </ac:spMkLst>
        </pc:spChg>
        <pc:spChg chg="add">
          <ac:chgData name="Tuna Dalbeler" userId="7b8ea273144bdc83" providerId="Windows Live" clId="Web-{170B5E65-F7AC-4DE3-8D64-8CA0B5DBE24A}" dt="2018-10-29T22:42:41.918" v="341"/>
          <ac:spMkLst>
            <pc:docMk/>
            <pc:sldMk cId="1752256794" sldId="258"/>
            <ac:spMk id="10" creationId="{0CABCAE3-64FC-4149-819F-2C1812824154}"/>
          </ac:spMkLst>
        </pc:spChg>
        <pc:spChg chg="add">
          <ac:chgData name="Tuna Dalbeler" userId="7b8ea273144bdc83" providerId="Windows Live" clId="Web-{170B5E65-F7AC-4DE3-8D64-8CA0B5DBE24A}" dt="2018-10-29T22:42:41.918" v="341"/>
          <ac:spMkLst>
            <pc:docMk/>
            <pc:sldMk cId="1752256794" sldId="258"/>
            <ac:spMk id="18" creationId="{D0712110-0BC1-4B31-B3BB-63B44222E87F}"/>
          </ac:spMkLst>
        </pc:spChg>
        <pc:spChg chg="add">
          <ac:chgData name="Tuna Dalbeler" userId="7b8ea273144bdc83" providerId="Windows Live" clId="Web-{170B5E65-F7AC-4DE3-8D64-8CA0B5DBE24A}" dt="2018-10-29T22:42:41.918" v="341"/>
          <ac:spMkLst>
            <pc:docMk/>
            <pc:sldMk cId="1752256794" sldId="258"/>
            <ac:spMk id="20" creationId="{4466B5F3-C053-4580-B04A-1EF949888280}"/>
          </ac:spMkLst>
        </pc:spChg>
        <pc:picChg chg="add mod ord">
          <ac:chgData name="Tuna Dalbeler" userId="7b8ea273144bdc83" providerId="Windows Live" clId="Web-{170B5E65-F7AC-4DE3-8D64-8CA0B5DBE24A}" dt="2018-10-29T22:43:40.527" v="395" actId="14100"/>
          <ac:picMkLst>
            <pc:docMk/>
            <pc:sldMk cId="1752256794" sldId="258"/>
            <ac:picMk id="5" creationId="{C83E8E53-6AFD-4565-A484-C21B26C63716}"/>
          </ac:picMkLst>
        </pc:picChg>
        <pc:picChg chg="add">
          <ac:chgData name="Tuna Dalbeler" userId="7b8ea273144bdc83" providerId="Windows Live" clId="Web-{170B5E65-F7AC-4DE3-8D64-8CA0B5DBE24A}" dt="2018-10-29T22:42:41.918" v="341"/>
          <ac:picMkLst>
            <pc:docMk/>
            <pc:sldMk cId="1752256794" sldId="258"/>
            <ac:picMk id="12" creationId="{012FDCFE-9AD2-4D8A-8CBF-B3AA37EBF6DD}"/>
          </ac:picMkLst>
        </pc:picChg>
        <pc:picChg chg="add">
          <ac:chgData name="Tuna Dalbeler" userId="7b8ea273144bdc83" providerId="Windows Live" clId="Web-{170B5E65-F7AC-4DE3-8D64-8CA0B5DBE24A}" dt="2018-10-29T22:42:41.918" v="341"/>
          <ac:picMkLst>
            <pc:docMk/>
            <pc:sldMk cId="1752256794" sldId="258"/>
            <ac:picMk id="24" creationId="{25CED634-E2D0-4AB7-96DD-816C9B52C5CF}"/>
          </ac:picMkLst>
        </pc:picChg>
        <pc:cxnChg chg="add">
          <ac:chgData name="Tuna Dalbeler" userId="7b8ea273144bdc83" providerId="Windows Live" clId="Web-{170B5E65-F7AC-4DE3-8D64-8CA0B5DBE24A}" dt="2018-10-29T22:42:41.918" v="341"/>
          <ac:cxnSpMkLst>
            <pc:docMk/>
            <pc:sldMk cId="1752256794" sldId="258"/>
            <ac:cxnSpMk id="14" creationId="{FBD463FC-4CA8-4FF4-85A3-AF9F4B98D210}"/>
          </ac:cxnSpMkLst>
        </pc:cxnChg>
        <pc:cxnChg chg="add">
          <ac:chgData name="Tuna Dalbeler" userId="7b8ea273144bdc83" providerId="Windows Live" clId="Web-{170B5E65-F7AC-4DE3-8D64-8CA0B5DBE24A}" dt="2018-10-29T22:42:41.918" v="341"/>
          <ac:cxnSpMkLst>
            <pc:docMk/>
            <pc:sldMk cId="1752256794" sldId="258"/>
            <ac:cxnSpMk id="16" creationId="{BECF35C3-8B44-4F4B-BD25-4C01823DB22A}"/>
          </ac:cxnSpMkLst>
        </pc:cxnChg>
        <pc:cxnChg chg="add">
          <ac:chgData name="Tuna Dalbeler" userId="7b8ea273144bdc83" providerId="Windows Live" clId="Web-{170B5E65-F7AC-4DE3-8D64-8CA0B5DBE24A}" dt="2018-10-29T22:42:41.918" v="341"/>
          <ac:cxnSpMkLst>
            <pc:docMk/>
            <pc:sldMk cId="1752256794" sldId="258"/>
            <ac:cxnSpMk id="22" creationId="{FA6123F2-4B61-414F-A7E5-5B7828EACAE2}"/>
          </ac:cxnSpMkLst>
        </pc:cxnChg>
        <pc:cxnChg chg="add">
          <ac:chgData name="Tuna Dalbeler" userId="7b8ea273144bdc83" providerId="Windows Live" clId="Web-{170B5E65-F7AC-4DE3-8D64-8CA0B5DBE24A}" dt="2018-10-29T22:42:41.918" v="341"/>
          <ac:cxnSpMkLst>
            <pc:docMk/>
            <pc:sldMk cId="1752256794" sldId="258"/>
            <ac:cxnSpMk id="26" creationId="{FCDDCDFB-696D-4FDF-9B58-24F71B7C37BC}"/>
          </ac:cxnSpMkLst>
        </pc:cxnChg>
      </pc:sldChg>
      <pc:sldChg chg="addSp delSp modSp new del">
        <pc:chgData name="Tuna Dalbeler" userId="7b8ea273144bdc83" providerId="Windows Live" clId="Web-{170B5E65-F7AC-4DE3-8D64-8CA0B5DBE24A}" dt="2018-10-29T21:37:33.805" v="64"/>
        <pc:sldMkLst>
          <pc:docMk/>
          <pc:sldMk cId="3563267093" sldId="258"/>
        </pc:sldMkLst>
        <pc:spChg chg="del">
          <ac:chgData name="Tuna Dalbeler" userId="7b8ea273144bdc83" providerId="Windows Live" clId="Web-{170B5E65-F7AC-4DE3-8D64-8CA0B5DBE24A}" dt="2018-10-29T21:35:46.461" v="60"/>
          <ac:spMkLst>
            <pc:docMk/>
            <pc:sldMk cId="3563267093" sldId="258"/>
            <ac:spMk id="3" creationId="{244EAFD3-2DFB-4852-8652-679689D37187}"/>
          </ac:spMkLst>
        </pc:spChg>
        <pc:graphicFrameChg chg="add mod ord modGraphic">
          <ac:chgData name="Tuna Dalbeler" userId="7b8ea273144bdc83" providerId="Windows Live" clId="Web-{170B5E65-F7AC-4DE3-8D64-8CA0B5DBE24A}" dt="2018-10-29T21:36:44.383" v="63"/>
          <ac:graphicFrameMkLst>
            <pc:docMk/>
            <pc:sldMk cId="3563267093" sldId="258"/>
            <ac:graphicFrameMk id="5" creationId="{2E75CD36-0096-4824-A4E9-F207661937F8}"/>
          </ac:graphicFrameMkLst>
        </pc:graphicFrameChg>
      </pc:sldChg>
      <pc:sldChg chg="addSp delSp modSp new mod setBg">
        <pc:chgData name="Tuna Dalbeler" userId="7b8ea273144bdc83" providerId="Windows Live" clId="Web-{170B5E65-F7AC-4DE3-8D64-8CA0B5DBE24A}" dt="2018-10-29T23:41:24.253" v="727" actId="20577"/>
        <pc:sldMkLst>
          <pc:docMk/>
          <pc:sldMk cId="3688549638" sldId="259"/>
        </pc:sldMkLst>
        <pc:spChg chg="mod">
          <ac:chgData name="Tuna Dalbeler" userId="7b8ea273144bdc83" providerId="Windows Live" clId="Web-{170B5E65-F7AC-4DE3-8D64-8CA0B5DBE24A}" dt="2018-10-29T22:44:06.183" v="398"/>
          <ac:spMkLst>
            <pc:docMk/>
            <pc:sldMk cId="3688549638" sldId="259"/>
            <ac:spMk id="2" creationId="{705F1DF6-7214-482A-BD42-FE61E5A74575}"/>
          </ac:spMkLst>
        </pc:spChg>
        <pc:spChg chg="del">
          <ac:chgData name="Tuna Dalbeler" userId="7b8ea273144bdc83" providerId="Windows Live" clId="Web-{170B5E65-F7AC-4DE3-8D64-8CA0B5DBE24A}" dt="2018-10-29T22:44:01.808" v="396"/>
          <ac:spMkLst>
            <pc:docMk/>
            <pc:sldMk cId="3688549638" sldId="259"/>
            <ac:spMk id="3" creationId="{149CD158-0D6C-490E-ACB0-193B9A4E0E8E}"/>
          </ac:spMkLst>
        </pc:spChg>
        <pc:spChg chg="mod">
          <ac:chgData name="Tuna Dalbeler" userId="7b8ea273144bdc83" providerId="Windows Live" clId="Web-{170B5E65-F7AC-4DE3-8D64-8CA0B5DBE24A}" dt="2018-10-29T23:41:24.253" v="727" actId="20577"/>
          <ac:spMkLst>
            <pc:docMk/>
            <pc:sldMk cId="3688549638" sldId="259"/>
            <ac:spMk id="4" creationId="{5E697B28-FF5F-470E-8D31-E2C9CB0B2F49}"/>
          </ac:spMkLst>
        </pc:spChg>
        <pc:spChg chg="add">
          <ac:chgData name="Tuna Dalbeler" userId="7b8ea273144bdc83" providerId="Windows Live" clId="Web-{170B5E65-F7AC-4DE3-8D64-8CA0B5DBE24A}" dt="2018-10-29T22:44:06.183" v="398"/>
          <ac:spMkLst>
            <pc:docMk/>
            <pc:sldMk cId="3688549638" sldId="259"/>
            <ac:spMk id="10" creationId="{0CABCAE3-64FC-4149-819F-2C1812824154}"/>
          </ac:spMkLst>
        </pc:spChg>
        <pc:spChg chg="add">
          <ac:chgData name="Tuna Dalbeler" userId="7b8ea273144bdc83" providerId="Windows Live" clId="Web-{170B5E65-F7AC-4DE3-8D64-8CA0B5DBE24A}" dt="2018-10-29T22:44:06.183" v="398"/>
          <ac:spMkLst>
            <pc:docMk/>
            <pc:sldMk cId="3688549638" sldId="259"/>
            <ac:spMk id="18" creationId="{D0712110-0BC1-4B31-B3BB-63B44222E87F}"/>
          </ac:spMkLst>
        </pc:spChg>
        <pc:spChg chg="add">
          <ac:chgData name="Tuna Dalbeler" userId="7b8ea273144bdc83" providerId="Windows Live" clId="Web-{170B5E65-F7AC-4DE3-8D64-8CA0B5DBE24A}" dt="2018-10-29T22:44:06.183" v="398"/>
          <ac:spMkLst>
            <pc:docMk/>
            <pc:sldMk cId="3688549638" sldId="259"/>
            <ac:spMk id="20" creationId="{4466B5F3-C053-4580-B04A-1EF949888280}"/>
          </ac:spMkLst>
        </pc:spChg>
        <pc:picChg chg="add mod ord">
          <ac:chgData name="Tuna Dalbeler" userId="7b8ea273144bdc83" providerId="Windows Live" clId="Web-{170B5E65-F7AC-4DE3-8D64-8CA0B5DBE24A}" dt="2018-10-29T22:49:19.481" v="423" actId="1076"/>
          <ac:picMkLst>
            <pc:docMk/>
            <pc:sldMk cId="3688549638" sldId="259"/>
            <ac:picMk id="5" creationId="{D8B40587-6202-4DCC-A066-F2994CFBBF3A}"/>
          </ac:picMkLst>
        </pc:picChg>
        <pc:picChg chg="add">
          <ac:chgData name="Tuna Dalbeler" userId="7b8ea273144bdc83" providerId="Windows Live" clId="Web-{170B5E65-F7AC-4DE3-8D64-8CA0B5DBE24A}" dt="2018-10-29T22:44:06.183" v="398"/>
          <ac:picMkLst>
            <pc:docMk/>
            <pc:sldMk cId="3688549638" sldId="259"/>
            <ac:picMk id="12" creationId="{012FDCFE-9AD2-4D8A-8CBF-B3AA37EBF6DD}"/>
          </ac:picMkLst>
        </pc:picChg>
        <pc:picChg chg="add">
          <ac:chgData name="Tuna Dalbeler" userId="7b8ea273144bdc83" providerId="Windows Live" clId="Web-{170B5E65-F7AC-4DE3-8D64-8CA0B5DBE24A}" dt="2018-10-29T22:44:06.183" v="398"/>
          <ac:picMkLst>
            <pc:docMk/>
            <pc:sldMk cId="3688549638" sldId="259"/>
            <ac:picMk id="24" creationId="{25CED634-E2D0-4AB7-96DD-816C9B52C5CF}"/>
          </ac:picMkLst>
        </pc:picChg>
        <pc:cxnChg chg="add">
          <ac:chgData name="Tuna Dalbeler" userId="7b8ea273144bdc83" providerId="Windows Live" clId="Web-{170B5E65-F7AC-4DE3-8D64-8CA0B5DBE24A}" dt="2018-10-29T22:44:06.183" v="398"/>
          <ac:cxnSpMkLst>
            <pc:docMk/>
            <pc:sldMk cId="3688549638" sldId="259"/>
            <ac:cxnSpMk id="14" creationId="{FBD463FC-4CA8-4FF4-85A3-AF9F4B98D210}"/>
          </ac:cxnSpMkLst>
        </pc:cxnChg>
        <pc:cxnChg chg="add">
          <ac:chgData name="Tuna Dalbeler" userId="7b8ea273144bdc83" providerId="Windows Live" clId="Web-{170B5E65-F7AC-4DE3-8D64-8CA0B5DBE24A}" dt="2018-10-29T22:44:06.183" v="398"/>
          <ac:cxnSpMkLst>
            <pc:docMk/>
            <pc:sldMk cId="3688549638" sldId="259"/>
            <ac:cxnSpMk id="16" creationId="{BECF35C3-8B44-4F4B-BD25-4C01823DB22A}"/>
          </ac:cxnSpMkLst>
        </pc:cxnChg>
        <pc:cxnChg chg="add">
          <ac:chgData name="Tuna Dalbeler" userId="7b8ea273144bdc83" providerId="Windows Live" clId="Web-{170B5E65-F7AC-4DE3-8D64-8CA0B5DBE24A}" dt="2018-10-29T22:44:06.183" v="398"/>
          <ac:cxnSpMkLst>
            <pc:docMk/>
            <pc:sldMk cId="3688549638" sldId="259"/>
            <ac:cxnSpMk id="22" creationId="{FA6123F2-4B61-414F-A7E5-5B7828EACAE2}"/>
          </ac:cxnSpMkLst>
        </pc:cxnChg>
        <pc:cxnChg chg="add">
          <ac:chgData name="Tuna Dalbeler" userId="7b8ea273144bdc83" providerId="Windows Live" clId="Web-{170B5E65-F7AC-4DE3-8D64-8CA0B5DBE24A}" dt="2018-10-29T22:44:06.183" v="398"/>
          <ac:cxnSpMkLst>
            <pc:docMk/>
            <pc:sldMk cId="3688549638" sldId="259"/>
            <ac:cxnSpMk id="26" creationId="{FCDDCDFB-696D-4FDF-9B58-24F71B7C37BC}"/>
          </ac:cxnSpMkLst>
        </pc:cxnChg>
      </pc:sldChg>
      <pc:sldChg chg="addSp delSp modSp new mod setBg">
        <pc:chgData name="Tuna Dalbeler" userId="7b8ea273144bdc83" providerId="Windows Live" clId="Web-{170B5E65-F7AC-4DE3-8D64-8CA0B5DBE24A}" dt="2018-10-29T23:41:18.925" v="718" actId="20577"/>
        <pc:sldMkLst>
          <pc:docMk/>
          <pc:sldMk cId="3648604564" sldId="260"/>
        </pc:sldMkLst>
        <pc:spChg chg="mod">
          <ac:chgData name="Tuna Dalbeler" userId="7b8ea273144bdc83" providerId="Windows Live" clId="Web-{170B5E65-F7AC-4DE3-8D64-8CA0B5DBE24A}" dt="2018-10-29T22:49:30.372" v="424"/>
          <ac:spMkLst>
            <pc:docMk/>
            <pc:sldMk cId="3648604564" sldId="260"/>
            <ac:spMk id="2" creationId="{7D932A95-D886-4720-8449-1A63A5C4111A}"/>
          </ac:spMkLst>
        </pc:spChg>
        <pc:spChg chg="del">
          <ac:chgData name="Tuna Dalbeler" userId="7b8ea273144bdc83" providerId="Windows Live" clId="Web-{170B5E65-F7AC-4DE3-8D64-8CA0B5DBE24A}" dt="2018-10-29T22:48:24.216" v="417"/>
          <ac:spMkLst>
            <pc:docMk/>
            <pc:sldMk cId="3648604564" sldId="260"/>
            <ac:spMk id="3" creationId="{2781E7F5-C65F-4EB6-B9DB-7177106D7D89}"/>
          </ac:spMkLst>
        </pc:spChg>
        <pc:spChg chg="mod">
          <ac:chgData name="Tuna Dalbeler" userId="7b8ea273144bdc83" providerId="Windows Live" clId="Web-{170B5E65-F7AC-4DE3-8D64-8CA0B5DBE24A}" dt="2018-10-29T23:41:18.925" v="718" actId="20577"/>
          <ac:spMkLst>
            <pc:docMk/>
            <pc:sldMk cId="3648604564" sldId="260"/>
            <ac:spMk id="4" creationId="{411CEE38-4F53-4621-80EE-D8BFF68842ED}"/>
          </ac:spMkLst>
        </pc:spChg>
        <pc:spChg chg="add">
          <ac:chgData name="Tuna Dalbeler" userId="7b8ea273144bdc83" providerId="Windows Live" clId="Web-{170B5E65-F7AC-4DE3-8D64-8CA0B5DBE24A}" dt="2018-10-29T22:49:30.372" v="424"/>
          <ac:spMkLst>
            <pc:docMk/>
            <pc:sldMk cId="3648604564" sldId="260"/>
            <ac:spMk id="10" creationId="{0CABCAE3-64FC-4149-819F-2C1812824154}"/>
          </ac:spMkLst>
        </pc:spChg>
        <pc:spChg chg="add">
          <ac:chgData name="Tuna Dalbeler" userId="7b8ea273144bdc83" providerId="Windows Live" clId="Web-{170B5E65-F7AC-4DE3-8D64-8CA0B5DBE24A}" dt="2018-10-29T22:49:30.372" v="424"/>
          <ac:spMkLst>
            <pc:docMk/>
            <pc:sldMk cId="3648604564" sldId="260"/>
            <ac:spMk id="18" creationId="{D0712110-0BC1-4B31-B3BB-63B44222E87F}"/>
          </ac:spMkLst>
        </pc:spChg>
        <pc:spChg chg="add">
          <ac:chgData name="Tuna Dalbeler" userId="7b8ea273144bdc83" providerId="Windows Live" clId="Web-{170B5E65-F7AC-4DE3-8D64-8CA0B5DBE24A}" dt="2018-10-29T22:49:30.372" v="424"/>
          <ac:spMkLst>
            <pc:docMk/>
            <pc:sldMk cId="3648604564" sldId="260"/>
            <ac:spMk id="20" creationId="{4466B5F3-C053-4580-B04A-1EF949888280}"/>
          </ac:spMkLst>
        </pc:spChg>
        <pc:picChg chg="add mod ord">
          <ac:chgData name="Tuna Dalbeler" userId="7b8ea273144bdc83" providerId="Windows Live" clId="Web-{170B5E65-F7AC-4DE3-8D64-8CA0B5DBE24A}" dt="2018-10-29T22:49:42.122" v="426" actId="14100"/>
          <ac:picMkLst>
            <pc:docMk/>
            <pc:sldMk cId="3648604564" sldId="260"/>
            <ac:picMk id="5" creationId="{5A91B89F-D1B6-4500-A19F-96EFAF69D96D}"/>
          </ac:picMkLst>
        </pc:picChg>
        <pc:picChg chg="add">
          <ac:chgData name="Tuna Dalbeler" userId="7b8ea273144bdc83" providerId="Windows Live" clId="Web-{170B5E65-F7AC-4DE3-8D64-8CA0B5DBE24A}" dt="2018-10-29T22:49:30.372" v="424"/>
          <ac:picMkLst>
            <pc:docMk/>
            <pc:sldMk cId="3648604564" sldId="260"/>
            <ac:picMk id="12" creationId="{012FDCFE-9AD2-4D8A-8CBF-B3AA37EBF6DD}"/>
          </ac:picMkLst>
        </pc:picChg>
        <pc:picChg chg="add">
          <ac:chgData name="Tuna Dalbeler" userId="7b8ea273144bdc83" providerId="Windows Live" clId="Web-{170B5E65-F7AC-4DE3-8D64-8CA0B5DBE24A}" dt="2018-10-29T22:49:30.372" v="424"/>
          <ac:picMkLst>
            <pc:docMk/>
            <pc:sldMk cId="3648604564" sldId="260"/>
            <ac:picMk id="24" creationId="{25CED634-E2D0-4AB7-96DD-816C9B52C5CF}"/>
          </ac:picMkLst>
        </pc:picChg>
        <pc:cxnChg chg="add">
          <ac:chgData name="Tuna Dalbeler" userId="7b8ea273144bdc83" providerId="Windows Live" clId="Web-{170B5E65-F7AC-4DE3-8D64-8CA0B5DBE24A}" dt="2018-10-29T22:49:30.372" v="424"/>
          <ac:cxnSpMkLst>
            <pc:docMk/>
            <pc:sldMk cId="3648604564" sldId="260"/>
            <ac:cxnSpMk id="14" creationId="{FBD463FC-4CA8-4FF4-85A3-AF9F4B98D210}"/>
          </ac:cxnSpMkLst>
        </pc:cxnChg>
        <pc:cxnChg chg="add">
          <ac:chgData name="Tuna Dalbeler" userId="7b8ea273144bdc83" providerId="Windows Live" clId="Web-{170B5E65-F7AC-4DE3-8D64-8CA0B5DBE24A}" dt="2018-10-29T22:49:30.372" v="424"/>
          <ac:cxnSpMkLst>
            <pc:docMk/>
            <pc:sldMk cId="3648604564" sldId="260"/>
            <ac:cxnSpMk id="16" creationId="{BECF35C3-8B44-4F4B-BD25-4C01823DB22A}"/>
          </ac:cxnSpMkLst>
        </pc:cxnChg>
        <pc:cxnChg chg="add">
          <ac:chgData name="Tuna Dalbeler" userId="7b8ea273144bdc83" providerId="Windows Live" clId="Web-{170B5E65-F7AC-4DE3-8D64-8CA0B5DBE24A}" dt="2018-10-29T22:49:30.372" v="424"/>
          <ac:cxnSpMkLst>
            <pc:docMk/>
            <pc:sldMk cId="3648604564" sldId="260"/>
            <ac:cxnSpMk id="22" creationId="{FA6123F2-4B61-414F-A7E5-5B7828EACAE2}"/>
          </ac:cxnSpMkLst>
        </pc:cxnChg>
        <pc:cxnChg chg="add">
          <ac:chgData name="Tuna Dalbeler" userId="7b8ea273144bdc83" providerId="Windows Live" clId="Web-{170B5E65-F7AC-4DE3-8D64-8CA0B5DBE24A}" dt="2018-10-29T22:49:30.372" v="424"/>
          <ac:cxnSpMkLst>
            <pc:docMk/>
            <pc:sldMk cId="3648604564" sldId="260"/>
            <ac:cxnSpMk id="26" creationId="{FCDDCDFB-696D-4FDF-9B58-24F71B7C37BC}"/>
          </ac:cxnSpMkLst>
        </pc:cxnChg>
      </pc:sldChg>
      <pc:sldChg chg="addSp delSp modSp new mod ord setBg setClrOvrMap">
        <pc:chgData name="Tuna Dalbeler" userId="7b8ea273144bdc83" providerId="Windows Live" clId="Web-{170B5E65-F7AC-4DE3-8D64-8CA0B5DBE24A}" dt="2018-10-29T22:26:15.665" v="337"/>
        <pc:sldMkLst>
          <pc:docMk/>
          <pc:sldMk cId="3047110546" sldId="261"/>
        </pc:sldMkLst>
        <pc:spChg chg="mod">
          <ac:chgData name="Tuna Dalbeler" userId="7b8ea273144bdc83" providerId="Windows Live" clId="Web-{170B5E65-F7AC-4DE3-8D64-8CA0B5DBE24A}" dt="2018-10-29T22:26:06.931" v="334" actId="20577"/>
          <ac:spMkLst>
            <pc:docMk/>
            <pc:sldMk cId="3047110546" sldId="261"/>
            <ac:spMk id="2" creationId="{3995DF21-0BE6-402F-9A15-B906DEF320B9}"/>
          </ac:spMkLst>
        </pc:spChg>
        <pc:spChg chg="del">
          <ac:chgData name="Tuna Dalbeler" userId="7b8ea273144bdc83" providerId="Windows Live" clId="Web-{170B5E65-F7AC-4DE3-8D64-8CA0B5DBE24A}" dt="2018-10-29T22:13:57.495" v="147"/>
          <ac:spMkLst>
            <pc:docMk/>
            <pc:sldMk cId="3047110546" sldId="261"/>
            <ac:spMk id="3" creationId="{136407DE-B5F5-4421-966F-57021EBBD477}"/>
          </ac:spMkLst>
        </pc:spChg>
        <pc:spChg chg="mod">
          <ac:chgData name="Tuna Dalbeler" userId="7b8ea273144bdc83" providerId="Windows Live" clId="Web-{170B5E65-F7AC-4DE3-8D64-8CA0B5DBE24A}" dt="2018-10-29T22:25:10.977" v="329" actId="20577"/>
          <ac:spMkLst>
            <pc:docMk/>
            <pc:sldMk cId="3047110546" sldId="261"/>
            <ac:spMk id="4" creationId="{ACAB00C3-CDF0-4361-A563-CB5FE78C811D}"/>
          </ac:spMkLst>
        </pc:spChg>
        <pc:spChg chg="add del mod">
          <ac:chgData name="Tuna Dalbeler" userId="7b8ea273144bdc83" providerId="Windows Live" clId="Web-{170B5E65-F7AC-4DE3-8D64-8CA0B5DBE24A}" dt="2018-10-29T22:14:03.511" v="149"/>
          <ac:spMkLst>
            <pc:docMk/>
            <pc:sldMk cId="3047110546" sldId="261"/>
            <ac:spMk id="8" creationId="{CA023D83-6E9A-4DD9-AB60-AE79F54073B1}"/>
          </ac:spMkLst>
        </pc:spChg>
        <pc:spChg chg="add">
          <ac:chgData name="Tuna Dalbeler" userId="7b8ea273144bdc83" providerId="Windows Live" clId="Web-{170B5E65-F7AC-4DE3-8D64-8CA0B5DBE24A}" dt="2018-10-29T22:20:45.119" v="161"/>
          <ac:spMkLst>
            <pc:docMk/>
            <pc:sldMk cId="3047110546" sldId="261"/>
            <ac:spMk id="11" creationId="{1CE580D1-F917-4567-AFB4-99AA9B52ADF0}"/>
          </ac:spMkLst>
        </pc:spChg>
        <pc:spChg chg="add del">
          <ac:chgData name="Tuna Dalbeler" userId="7b8ea273144bdc83" providerId="Windows Live" clId="Web-{170B5E65-F7AC-4DE3-8D64-8CA0B5DBE24A}" dt="2018-10-29T22:20:44.603" v="160"/>
          <ac:spMkLst>
            <pc:docMk/>
            <pc:sldMk cId="3047110546" sldId="261"/>
            <ac:spMk id="14" creationId="{0CABCAE3-64FC-4149-819F-2C1812824154}"/>
          </ac:spMkLst>
        </pc:spChg>
        <pc:spChg chg="add">
          <ac:chgData name="Tuna Dalbeler" userId="7b8ea273144bdc83" providerId="Windows Live" clId="Web-{170B5E65-F7AC-4DE3-8D64-8CA0B5DBE24A}" dt="2018-10-29T22:20:45.119" v="161"/>
          <ac:spMkLst>
            <pc:docMk/>
            <pc:sldMk cId="3047110546" sldId="261"/>
            <ac:spMk id="17" creationId="{C6870151-9189-4C3A-8379-EF3D95827A0A}"/>
          </ac:spMkLst>
        </pc:spChg>
        <pc:spChg chg="add">
          <ac:chgData name="Tuna Dalbeler" userId="7b8ea273144bdc83" providerId="Windows Live" clId="Web-{170B5E65-F7AC-4DE3-8D64-8CA0B5DBE24A}" dt="2018-10-29T22:20:45.119" v="161"/>
          <ac:spMkLst>
            <pc:docMk/>
            <pc:sldMk cId="3047110546" sldId="261"/>
            <ac:spMk id="19" creationId="{123EA69C-102A-4DD0-9547-05DCD271D159}"/>
          </ac:spMkLst>
        </pc:spChg>
        <pc:spChg chg="add">
          <ac:chgData name="Tuna Dalbeler" userId="7b8ea273144bdc83" providerId="Windows Live" clId="Web-{170B5E65-F7AC-4DE3-8D64-8CA0B5DBE24A}" dt="2018-10-29T22:20:45.119" v="161"/>
          <ac:spMkLst>
            <pc:docMk/>
            <pc:sldMk cId="3047110546" sldId="261"/>
            <ac:spMk id="21" creationId="{6A862265-5CA3-4C40-8582-7534C3B03C2A}"/>
          </ac:spMkLst>
        </pc:spChg>
        <pc:spChg chg="add del">
          <ac:chgData name="Tuna Dalbeler" userId="7b8ea273144bdc83" providerId="Windows Live" clId="Web-{170B5E65-F7AC-4DE3-8D64-8CA0B5DBE24A}" dt="2018-10-29T22:20:44.603" v="160"/>
          <ac:spMkLst>
            <pc:docMk/>
            <pc:sldMk cId="3047110546" sldId="261"/>
            <ac:spMk id="22" creationId="{35C3D674-3D59-4E93-80CA-0C0A9095E816}"/>
          </ac:spMkLst>
        </pc:spChg>
        <pc:spChg chg="add">
          <ac:chgData name="Tuna Dalbeler" userId="7b8ea273144bdc83" providerId="Windows Live" clId="Web-{170B5E65-F7AC-4DE3-8D64-8CA0B5DBE24A}" dt="2018-10-29T22:20:45.119" v="161"/>
          <ac:spMkLst>
            <pc:docMk/>
            <pc:sldMk cId="3047110546" sldId="261"/>
            <ac:spMk id="23" creationId="{600EF80B-0391-4082-9AF5-F15B091B4CE9}"/>
          </ac:spMkLst>
        </pc:spChg>
        <pc:spChg chg="add del">
          <ac:chgData name="Tuna Dalbeler" userId="7b8ea273144bdc83" providerId="Windows Live" clId="Web-{170B5E65-F7AC-4DE3-8D64-8CA0B5DBE24A}" dt="2018-10-29T22:20:44.603" v="160"/>
          <ac:spMkLst>
            <pc:docMk/>
            <pc:sldMk cId="3047110546" sldId="261"/>
            <ac:spMk id="26" creationId="{EF2A81E1-BCBE-426B-8C09-33274E69409D}"/>
          </ac:spMkLst>
        </pc:spChg>
        <pc:spChg chg="add">
          <ac:chgData name="Tuna Dalbeler" userId="7b8ea273144bdc83" providerId="Windows Live" clId="Web-{170B5E65-F7AC-4DE3-8D64-8CA0B5DBE24A}" dt="2018-10-29T22:20:45.119" v="161"/>
          <ac:spMkLst>
            <pc:docMk/>
            <pc:sldMk cId="3047110546" sldId="261"/>
            <ac:spMk id="32" creationId="{3FBF03E8-C602-4192-9C52-F84B29FDCC88}"/>
          </ac:spMkLst>
        </pc:spChg>
        <pc:picChg chg="add del mod ord">
          <ac:chgData name="Tuna Dalbeler" userId="7b8ea273144bdc83" providerId="Windows Live" clId="Web-{170B5E65-F7AC-4DE3-8D64-8CA0B5DBE24A}" dt="2018-10-29T22:13:58.574" v="148"/>
          <ac:picMkLst>
            <pc:docMk/>
            <pc:sldMk cId="3047110546" sldId="261"/>
            <ac:picMk id="5" creationId="{7D92A332-35F1-4B87-9D21-4869C8A1721C}"/>
          </ac:picMkLst>
        </pc:picChg>
        <pc:picChg chg="add mod ord">
          <ac:chgData name="Tuna Dalbeler" userId="7b8ea273144bdc83" providerId="Windows Live" clId="Web-{170B5E65-F7AC-4DE3-8D64-8CA0B5DBE24A}" dt="2018-10-29T22:20:45.119" v="161"/>
          <ac:picMkLst>
            <pc:docMk/>
            <pc:sldMk cId="3047110546" sldId="261"/>
            <ac:picMk id="9" creationId="{77A7634D-FA69-42F9-94E5-7EA8E50A340B}"/>
          </ac:picMkLst>
        </pc:picChg>
        <pc:picChg chg="add">
          <ac:chgData name="Tuna Dalbeler" userId="7b8ea273144bdc83" providerId="Windows Live" clId="Web-{170B5E65-F7AC-4DE3-8D64-8CA0B5DBE24A}" dt="2018-10-29T22:20:45.119" v="161"/>
          <ac:picMkLst>
            <pc:docMk/>
            <pc:sldMk cId="3047110546" sldId="261"/>
            <ac:picMk id="12" creationId="{1F5620B8-A2D8-4568-B566-F0453A0D9167}"/>
          </ac:picMkLst>
        </pc:picChg>
        <pc:picChg chg="add del">
          <ac:chgData name="Tuna Dalbeler" userId="7b8ea273144bdc83" providerId="Windows Live" clId="Web-{170B5E65-F7AC-4DE3-8D64-8CA0B5DBE24A}" dt="2018-10-29T22:20:44.603" v="160"/>
          <ac:picMkLst>
            <pc:docMk/>
            <pc:sldMk cId="3047110546" sldId="261"/>
            <ac:picMk id="16" creationId="{012FDCFE-9AD2-4D8A-8CBF-B3AA37EBF6DD}"/>
          </ac:picMkLst>
        </pc:picChg>
        <pc:picChg chg="add del">
          <ac:chgData name="Tuna Dalbeler" userId="7b8ea273144bdc83" providerId="Windows Live" clId="Web-{170B5E65-F7AC-4DE3-8D64-8CA0B5DBE24A}" dt="2018-10-29T22:20:44.603" v="160"/>
          <ac:picMkLst>
            <pc:docMk/>
            <pc:sldMk cId="3047110546" sldId="261"/>
            <ac:picMk id="28" creationId="{39D1DDD4-5BB3-45BA-B9B3-06B62299AD79}"/>
          </ac:picMkLst>
        </pc:picChg>
        <pc:cxnChg chg="add">
          <ac:chgData name="Tuna Dalbeler" userId="7b8ea273144bdc83" providerId="Windows Live" clId="Web-{170B5E65-F7AC-4DE3-8D64-8CA0B5DBE24A}" dt="2018-10-29T22:20:45.119" v="161"/>
          <ac:cxnSpMkLst>
            <pc:docMk/>
            <pc:sldMk cId="3047110546" sldId="261"/>
            <ac:cxnSpMk id="13" creationId="{1C7D2BA4-4B7A-4596-8BCC-5CF715423894}"/>
          </ac:cxnSpMkLst>
        </pc:cxnChg>
        <pc:cxnChg chg="add">
          <ac:chgData name="Tuna Dalbeler" userId="7b8ea273144bdc83" providerId="Windows Live" clId="Web-{170B5E65-F7AC-4DE3-8D64-8CA0B5DBE24A}" dt="2018-10-29T22:20:45.119" v="161"/>
          <ac:cxnSpMkLst>
            <pc:docMk/>
            <pc:sldMk cId="3047110546" sldId="261"/>
            <ac:cxnSpMk id="15" creationId="{C9D4B225-18E9-4C5B-94D8-2ABE6D161E4A}"/>
          </ac:cxnSpMkLst>
        </pc:cxnChg>
        <pc:cxnChg chg="add del">
          <ac:chgData name="Tuna Dalbeler" userId="7b8ea273144bdc83" providerId="Windows Live" clId="Web-{170B5E65-F7AC-4DE3-8D64-8CA0B5DBE24A}" dt="2018-10-29T22:20:44.603" v="160"/>
          <ac:cxnSpMkLst>
            <pc:docMk/>
            <pc:sldMk cId="3047110546" sldId="261"/>
            <ac:cxnSpMk id="18" creationId="{FBD463FC-4CA8-4FF4-85A3-AF9F4B98D210}"/>
          </ac:cxnSpMkLst>
        </pc:cxnChg>
        <pc:cxnChg chg="add del">
          <ac:chgData name="Tuna Dalbeler" userId="7b8ea273144bdc83" providerId="Windows Live" clId="Web-{170B5E65-F7AC-4DE3-8D64-8CA0B5DBE24A}" dt="2018-10-29T22:20:44.603" v="160"/>
          <ac:cxnSpMkLst>
            <pc:docMk/>
            <pc:sldMk cId="3047110546" sldId="261"/>
            <ac:cxnSpMk id="20" creationId="{A56012FD-74A8-4C91-B318-435CF2B71927}"/>
          </ac:cxnSpMkLst>
        </pc:cxnChg>
        <pc:cxnChg chg="add del">
          <ac:chgData name="Tuna Dalbeler" userId="7b8ea273144bdc83" providerId="Windows Live" clId="Web-{170B5E65-F7AC-4DE3-8D64-8CA0B5DBE24A}" dt="2018-10-29T22:20:44.603" v="160"/>
          <ac:cxnSpMkLst>
            <pc:docMk/>
            <pc:sldMk cId="3047110546" sldId="261"/>
            <ac:cxnSpMk id="24" creationId="{C884B8F8-FDC9-498B-9960-5D7260AFCB03}"/>
          </ac:cxnSpMkLst>
        </pc:cxnChg>
        <pc:cxnChg chg="add">
          <ac:chgData name="Tuna Dalbeler" userId="7b8ea273144bdc83" providerId="Windows Live" clId="Web-{170B5E65-F7AC-4DE3-8D64-8CA0B5DBE24A}" dt="2018-10-29T22:20:45.119" v="161"/>
          <ac:cxnSpMkLst>
            <pc:docMk/>
            <pc:sldMk cId="3047110546" sldId="261"/>
            <ac:cxnSpMk id="25" creationId="{D33AC32D-5F44-45F7-A0BD-7C11A86BED57}"/>
          </ac:cxnSpMkLst>
        </pc:cxnChg>
        <pc:cxnChg chg="add del">
          <ac:chgData name="Tuna Dalbeler" userId="7b8ea273144bdc83" providerId="Windows Live" clId="Web-{170B5E65-F7AC-4DE3-8D64-8CA0B5DBE24A}" dt="2018-10-29T22:20:44.603" v="160"/>
          <ac:cxnSpMkLst>
            <pc:docMk/>
            <pc:sldMk cId="3047110546" sldId="261"/>
            <ac:cxnSpMk id="30" creationId="{A24DAE64-2302-42EA-8239-F2F0775CA5AD}"/>
          </ac:cxnSpMkLst>
        </pc:cxnChg>
      </pc:sldChg>
      <pc:sldChg chg="addSp delSp modSp new del">
        <pc:chgData name="Tuna Dalbeler" userId="7b8ea273144bdc83" providerId="Windows Live" clId="Web-{170B5E65-F7AC-4DE3-8D64-8CA0B5DBE24A}" dt="2018-10-29T22:13:13.667" v="134"/>
        <pc:sldMkLst>
          <pc:docMk/>
          <pc:sldMk cId="3859656466" sldId="261"/>
        </pc:sldMkLst>
        <pc:spChg chg="del">
          <ac:chgData name="Tuna Dalbeler" userId="7b8ea273144bdc83" providerId="Windows Live" clId="Web-{170B5E65-F7AC-4DE3-8D64-8CA0B5DBE24A}" dt="2018-10-29T22:12:55.449" v="128"/>
          <ac:spMkLst>
            <pc:docMk/>
            <pc:sldMk cId="3859656466" sldId="261"/>
            <ac:spMk id="3" creationId="{0542FC93-2A70-4889-97E7-4FEDE3F7339E}"/>
          </ac:spMkLst>
        </pc:spChg>
        <pc:picChg chg="add mod ord modCrop">
          <ac:chgData name="Tuna Dalbeler" userId="7b8ea273144bdc83" providerId="Windows Live" clId="Web-{170B5E65-F7AC-4DE3-8D64-8CA0B5DBE24A}" dt="2018-10-29T22:13:05.089" v="133" actId="1076"/>
          <ac:picMkLst>
            <pc:docMk/>
            <pc:sldMk cId="3859656466" sldId="261"/>
            <ac:picMk id="5" creationId="{5863A8AC-8597-497B-9CB2-AEDEFFDCCA1E}"/>
          </ac:picMkLst>
        </pc:picChg>
        <pc:picChg chg="add del mod">
          <ac:chgData name="Tuna Dalbeler" userId="7b8ea273144bdc83" providerId="Windows Live" clId="Web-{170B5E65-F7AC-4DE3-8D64-8CA0B5DBE24A}" dt="2018-10-29T22:12:58.433" v="130"/>
          <ac:picMkLst>
            <pc:docMk/>
            <pc:sldMk cId="3859656466" sldId="261"/>
            <ac:picMk id="7" creationId="{804E5DCC-D4E6-4D8D-BA4B-C4CFD10C2366}"/>
          </ac:picMkLst>
        </pc:picChg>
      </pc:sldChg>
      <pc:sldChg chg="addSp delSp modSp new">
        <pc:chgData name="Tuna Dalbeler" userId="7b8ea273144bdc83" providerId="Windows Live" clId="Web-{170B5E65-F7AC-4DE3-8D64-8CA0B5DBE24A}" dt="2018-10-29T23:08:15.721" v="475" actId="14100"/>
        <pc:sldMkLst>
          <pc:docMk/>
          <pc:sldMk cId="190866001" sldId="262"/>
        </pc:sldMkLst>
        <pc:spChg chg="del">
          <ac:chgData name="Tuna Dalbeler" userId="7b8ea273144bdc83" providerId="Windows Live" clId="Web-{170B5E65-F7AC-4DE3-8D64-8CA0B5DBE24A}" dt="2018-10-29T23:00:59.595" v="465"/>
          <ac:spMkLst>
            <pc:docMk/>
            <pc:sldMk cId="190866001" sldId="262"/>
            <ac:spMk id="3" creationId="{2FDEC462-23DE-4508-A587-3FCDBAA6F3D7}"/>
          </ac:spMkLst>
        </pc:spChg>
        <pc:picChg chg="add mod ord">
          <ac:chgData name="Tuna Dalbeler" userId="7b8ea273144bdc83" providerId="Windows Live" clId="Web-{170B5E65-F7AC-4DE3-8D64-8CA0B5DBE24A}" dt="2018-10-29T23:08:15.721" v="475" actId="14100"/>
          <ac:picMkLst>
            <pc:docMk/>
            <pc:sldMk cId="190866001" sldId="262"/>
            <ac:picMk id="5" creationId="{5157182A-DA4C-42C1-9EE6-4EC36F408C5F}"/>
          </ac:picMkLst>
        </pc:picChg>
        <pc:picChg chg="add mod">
          <ac:chgData name="Tuna Dalbeler" userId="7b8ea273144bdc83" providerId="Windows Live" clId="Web-{170B5E65-F7AC-4DE3-8D64-8CA0B5DBE24A}" dt="2018-10-29T23:08:03.549" v="474" actId="14100"/>
          <ac:picMkLst>
            <pc:docMk/>
            <pc:sldMk cId="190866001" sldId="262"/>
            <ac:picMk id="7" creationId="{EEC39D77-92D1-43AA-90DF-BF31C662C0C4}"/>
          </ac:picMkLst>
        </pc:picChg>
      </pc:sldChg>
      <pc:sldChg chg="addSp delSp modSp new">
        <pc:chgData name="Tuna Dalbeler" userId="7b8ea273144bdc83" providerId="Windows Live" clId="Web-{170B5E65-F7AC-4DE3-8D64-8CA0B5DBE24A}" dt="2018-10-29T23:42:56.722" v="839" actId="14100"/>
        <pc:sldMkLst>
          <pc:docMk/>
          <pc:sldMk cId="2685347203" sldId="263"/>
        </pc:sldMkLst>
        <pc:spChg chg="mod">
          <ac:chgData name="Tuna Dalbeler" userId="7b8ea273144bdc83" providerId="Windows Live" clId="Web-{170B5E65-F7AC-4DE3-8D64-8CA0B5DBE24A}" dt="2018-10-29T23:31:43.824" v="520" actId="20577"/>
          <ac:spMkLst>
            <pc:docMk/>
            <pc:sldMk cId="2685347203" sldId="263"/>
            <ac:spMk id="2" creationId="{2C704503-F6D5-4229-BD63-3A9664E777EA}"/>
          </ac:spMkLst>
        </pc:spChg>
        <pc:spChg chg="del">
          <ac:chgData name="Tuna Dalbeler" userId="7b8ea273144bdc83" providerId="Windows Live" clId="Web-{170B5E65-F7AC-4DE3-8D64-8CA0B5DBE24A}" dt="2018-10-29T23:25:42.104" v="477"/>
          <ac:spMkLst>
            <pc:docMk/>
            <pc:sldMk cId="2685347203" sldId="263"/>
            <ac:spMk id="3" creationId="{0C1C04E5-2CF5-47BD-B718-DE37A508AF4E}"/>
          </ac:spMkLst>
        </pc:spChg>
        <pc:spChg chg="mod">
          <ac:chgData name="Tuna Dalbeler" userId="7b8ea273144bdc83" providerId="Windows Live" clId="Web-{170B5E65-F7AC-4DE3-8D64-8CA0B5DBE24A}" dt="2018-10-29T23:42:42.535" v="835" actId="20577"/>
          <ac:spMkLst>
            <pc:docMk/>
            <pc:sldMk cId="2685347203" sldId="263"/>
            <ac:spMk id="4" creationId="{1C24871F-7A47-452F-A2C8-41815F17641D}"/>
          </ac:spMkLst>
        </pc:spChg>
        <pc:spChg chg="add del mod">
          <ac:chgData name="Tuna Dalbeler" userId="7b8ea273144bdc83" providerId="Windows Live" clId="Web-{170B5E65-F7AC-4DE3-8D64-8CA0B5DBE24A}" dt="2018-10-29T23:27:35.136" v="482"/>
          <ac:spMkLst>
            <pc:docMk/>
            <pc:sldMk cId="2685347203" sldId="263"/>
            <ac:spMk id="8" creationId="{F232BB76-C9C3-4771-B50E-2D7D27EC16DA}"/>
          </ac:spMkLst>
        </pc:spChg>
        <pc:spChg chg="add del mod">
          <ac:chgData name="Tuna Dalbeler" userId="7b8ea273144bdc83" providerId="Windows Live" clId="Web-{170B5E65-F7AC-4DE3-8D64-8CA0B5DBE24A}" dt="2018-10-29T23:31:17.199" v="487"/>
          <ac:spMkLst>
            <pc:docMk/>
            <pc:sldMk cId="2685347203" sldId="263"/>
            <ac:spMk id="12" creationId="{7C1DE997-037E-433C-BCF5-AD8A615EF002}"/>
          </ac:spMkLst>
        </pc:spChg>
        <pc:picChg chg="add del mod ord">
          <ac:chgData name="Tuna Dalbeler" userId="7b8ea273144bdc83" providerId="Windows Live" clId="Web-{170B5E65-F7AC-4DE3-8D64-8CA0B5DBE24A}" dt="2018-10-29T23:27:33.026" v="481"/>
          <ac:picMkLst>
            <pc:docMk/>
            <pc:sldMk cId="2685347203" sldId="263"/>
            <ac:picMk id="5" creationId="{238B978A-85CC-4AD4-B045-2F5D076C9E8F}"/>
          </ac:picMkLst>
        </pc:picChg>
        <pc:picChg chg="add del mod ord">
          <ac:chgData name="Tuna Dalbeler" userId="7b8ea273144bdc83" providerId="Windows Live" clId="Web-{170B5E65-F7AC-4DE3-8D64-8CA0B5DBE24A}" dt="2018-10-29T23:30:24.823" v="486"/>
          <ac:picMkLst>
            <pc:docMk/>
            <pc:sldMk cId="2685347203" sldId="263"/>
            <ac:picMk id="9" creationId="{87A83F6D-5711-4717-9082-B616E074D9CB}"/>
          </ac:picMkLst>
        </pc:picChg>
        <pc:picChg chg="add mod ord">
          <ac:chgData name="Tuna Dalbeler" userId="7b8ea273144bdc83" providerId="Windows Live" clId="Web-{170B5E65-F7AC-4DE3-8D64-8CA0B5DBE24A}" dt="2018-10-29T23:42:56.722" v="839" actId="14100"/>
          <ac:picMkLst>
            <pc:docMk/>
            <pc:sldMk cId="2685347203" sldId="263"/>
            <ac:picMk id="13" creationId="{3CD53235-2AF1-4DCB-A3DE-4DADCF1AD852}"/>
          </ac:picMkLst>
        </pc:picChg>
      </pc:sldChg>
      <pc:sldChg chg="delSp modSp new">
        <pc:chgData name="Tuna Dalbeler" userId="7b8ea273144bdc83" providerId="Windows Live" clId="Web-{170B5E65-F7AC-4DE3-8D64-8CA0B5DBE24A}" dt="2018-10-29T23:53:28.361" v="1024" actId="20577"/>
        <pc:sldMkLst>
          <pc:docMk/>
          <pc:sldMk cId="3051523853" sldId="264"/>
        </pc:sldMkLst>
        <pc:spChg chg="mod">
          <ac:chgData name="Tuna Dalbeler" userId="7b8ea273144bdc83" providerId="Windows Live" clId="Web-{170B5E65-F7AC-4DE3-8D64-8CA0B5DBE24A}" dt="2018-10-29T23:53:28.361" v="1024" actId="20577"/>
          <ac:spMkLst>
            <pc:docMk/>
            <pc:sldMk cId="3051523853" sldId="264"/>
            <ac:spMk id="2" creationId="{2A3FC571-716F-4EFD-A519-0A3D27B0F5E3}"/>
          </ac:spMkLst>
        </pc:spChg>
        <pc:spChg chg="mod">
          <ac:chgData name="Tuna Dalbeler" userId="7b8ea273144bdc83" providerId="Windows Live" clId="Web-{170B5E65-F7AC-4DE3-8D64-8CA0B5DBE24A}" dt="2018-10-29T23:53:18.548" v="1007" actId="14100"/>
          <ac:spMkLst>
            <pc:docMk/>
            <pc:sldMk cId="3051523853" sldId="264"/>
            <ac:spMk id="3" creationId="{269826C4-87CE-4CBD-A8B6-4DB3290999CF}"/>
          </ac:spMkLst>
        </pc:spChg>
        <pc:spChg chg="del">
          <ac:chgData name="Tuna Dalbeler" userId="7b8ea273144bdc83" providerId="Windows Live" clId="Web-{170B5E65-F7AC-4DE3-8D64-8CA0B5DBE24A}" dt="2018-10-29T23:53:14.017" v="1006"/>
          <ac:spMkLst>
            <pc:docMk/>
            <pc:sldMk cId="3051523853" sldId="264"/>
            <ac:spMk id="4" creationId="{158960EB-EA7A-4DEC-B46F-84D22B7DBA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Tuna </a:t>
            </a:r>
            <a:r>
              <a:rPr lang="tr-TR" dirty="0" err="1" smtClean="0"/>
              <a:t>Dalbeler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6012FD-74A8-4C91-B318-435CF2B71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3A44A18-DAB9-46A6-8454-3A0898CDB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05841ED-BA63-4F25-B31B-A4692716FB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7B61051F-3CB4-446A-A1D1-BC9C9CA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795638"/>
            <a:ext cx="3272094" cy="1385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smtClean="0"/>
              <a:t>Br</a:t>
            </a:r>
            <a:r>
              <a:rPr lang="tr-TR" sz="3200" dirty="0" smtClean="0"/>
              <a:t>I</a:t>
            </a:r>
            <a:r>
              <a:rPr lang="en-US" sz="3200" dirty="0" err="1" smtClean="0"/>
              <a:t>ef</a:t>
            </a:r>
            <a:r>
              <a:rPr lang="en-US" sz="3200" dirty="0" smtClean="0"/>
              <a:t> h</a:t>
            </a:r>
            <a:r>
              <a:rPr lang="tr-TR" sz="3200" dirty="0" smtClean="0"/>
              <a:t>I</a:t>
            </a:r>
            <a:r>
              <a:rPr lang="en-US" sz="3200" dirty="0" smtClean="0"/>
              <a:t>story </a:t>
            </a:r>
            <a:r>
              <a:rPr lang="en-US" sz="3200" dirty="0"/>
              <a:t>of coffee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6FCDD868-2F3A-4157-A6D1-BB9DBE2D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9541" y="228600"/>
            <a:ext cx="6014631" cy="2737603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Ethiopian </a:t>
            </a:r>
            <a:r>
              <a:rPr lang="tr-TR" sz="2400" dirty="0" smtClean="0"/>
              <a:t>g</a:t>
            </a:r>
            <a:r>
              <a:rPr lang="en-US" sz="2400" dirty="0" smtClean="0"/>
              <a:t>oat </a:t>
            </a:r>
            <a:r>
              <a:rPr lang="en-US" sz="2400" dirty="0"/>
              <a:t>herder named </a:t>
            </a:r>
            <a:r>
              <a:rPr lang="en-US" sz="2400" dirty="0" err="1"/>
              <a:t>Kaldi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 smtClean="0"/>
              <a:t>Kaffa</a:t>
            </a:r>
            <a:r>
              <a:rPr lang="en-US" sz="2400" dirty="0" smtClean="0"/>
              <a:t> </a:t>
            </a:r>
            <a:r>
              <a:rPr lang="en-US" sz="2400" dirty="0"/>
              <a:t>around the late 6th century. </a:t>
            </a:r>
            <a:endParaRPr lang="tr-TR" sz="2400" dirty="0" smtClean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tr-TR" sz="2400" dirty="0" smtClean="0"/>
              <a:t>N</a:t>
            </a:r>
            <a:r>
              <a:rPr lang="en-US" sz="2400" dirty="0" err="1" smtClean="0"/>
              <a:t>oticed</a:t>
            </a:r>
            <a:r>
              <a:rPr lang="en-US" sz="2400" dirty="0" smtClean="0"/>
              <a:t> </a:t>
            </a:r>
            <a:r>
              <a:rPr lang="en-US" sz="2400" dirty="0"/>
              <a:t>a strange restlessness in his goats after they had eaten the berries </a:t>
            </a:r>
            <a:r>
              <a:rPr lang="en-US" sz="2400" dirty="0" smtClean="0"/>
              <a:t>of </a:t>
            </a:r>
            <a:r>
              <a:rPr lang="en-US" sz="2400" dirty="0"/>
              <a:t>an unknown plant.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E465D32-A51E-44CE-9D04-60690BB414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AF243D8-8E9E-4B55-8369-B6A7221E55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4">
            <a:extLst>
              <a:ext uri="{FF2B5EF4-FFF2-40B4-BE49-F238E27FC236}">
                <a16:creationId xmlns:a16="http://schemas.microsoft.com/office/drawing/2014/main" xmlns="" id="{3070C3D5-849C-4F22-A965-FE94101C1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682" y="3092824"/>
            <a:ext cx="9708776" cy="2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237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A3FC571-716F-4EFD-A519-0A3D27B0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err="1"/>
              <a:t>Waves</a:t>
            </a:r>
            <a:r>
              <a:rPr lang="tr-TR" sz="4400" dirty="0"/>
              <a:t> of </a:t>
            </a:r>
            <a:r>
              <a:rPr lang="tr-TR" sz="4400" dirty="0" err="1"/>
              <a:t>coffee</a:t>
            </a:r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69826C4-87CE-4CBD-A8B6-4DB329099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7677" cy="34485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800" dirty="0" err="1"/>
              <a:t>First</a:t>
            </a:r>
            <a:r>
              <a:rPr lang="tr-TR" sz="2800" dirty="0"/>
              <a:t> </a:t>
            </a:r>
            <a:r>
              <a:rPr lang="tr-TR" sz="2800" dirty="0" err="1"/>
              <a:t>wave</a:t>
            </a:r>
            <a:r>
              <a:rPr lang="tr-TR" sz="2800" dirty="0"/>
              <a:t>. </a:t>
            </a:r>
            <a:r>
              <a:rPr lang="tr-TR" sz="2800" dirty="0" err="1"/>
              <a:t>Instant</a:t>
            </a:r>
            <a:r>
              <a:rPr lang="tr-TR" sz="2800" dirty="0"/>
              <a:t> </a:t>
            </a:r>
            <a:r>
              <a:rPr lang="tr-TR" sz="2800" dirty="0" err="1"/>
              <a:t>coffee</a:t>
            </a:r>
            <a:r>
              <a:rPr lang="tr-TR" sz="2800" dirty="0"/>
              <a:t>.</a:t>
            </a:r>
          </a:p>
          <a:p>
            <a:pPr lvl="1"/>
            <a:r>
              <a:rPr lang="tr-TR" sz="2800" i="1" dirty="0" err="1"/>
              <a:t>Growing</a:t>
            </a:r>
            <a:r>
              <a:rPr lang="tr-TR" sz="2800" i="1" dirty="0"/>
              <a:t> </a:t>
            </a:r>
            <a:r>
              <a:rPr lang="tr-TR" sz="2800" i="1" dirty="0" err="1"/>
              <a:t>coffee</a:t>
            </a:r>
            <a:r>
              <a:rPr lang="tr-TR" sz="2800" i="1" dirty="0"/>
              <a:t> </a:t>
            </a:r>
            <a:r>
              <a:rPr lang="tr-TR" sz="2800" i="1" dirty="0" err="1"/>
              <a:t>consumption</a:t>
            </a:r>
            <a:r>
              <a:rPr lang="tr-TR" sz="2800" i="1" dirty="0"/>
              <a:t> </a:t>
            </a:r>
            <a:r>
              <a:rPr lang="tr-TR" sz="2800" i="1" dirty="0" err="1"/>
              <a:t>exponentially</a:t>
            </a:r>
            <a:endParaRPr lang="tr-TR" sz="2800" dirty="0"/>
          </a:p>
          <a:p>
            <a:r>
              <a:rPr lang="tr-TR" sz="2800" dirty="0" err="1"/>
              <a:t>Second</a:t>
            </a:r>
            <a:r>
              <a:rPr lang="tr-TR" sz="2800" dirty="0"/>
              <a:t> </a:t>
            </a:r>
            <a:r>
              <a:rPr lang="tr-TR" sz="2800" dirty="0" err="1"/>
              <a:t>wave</a:t>
            </a:r>
            <a:r>
              <a:rPr lang="tr-TR" sz="2800" dirty="0"/>
              <a:t>. </a:t>
            </a:r>
            <a:r>
              <a:rPr lang="tr-TR" sz="2800" dirty="0" err="1"/>
              <a:t>Coffee</a:t>
            </a:r>
            <a:r>
              <a:rPr lang="tr-TR" sz="2800" dirty="0"/>
              <a:t> </a:t>
            </a:r>
            <a:r>
              <a:rPr lang="tr-TR" sz="2800" dirty="0" err="1"/>
              <a:t>chains</a:t>
            </a:r>
            <a:r>
              <a:rPr lang="tr-TR" sz="2800" dirty="0"/>
              <a:t>.</a:t>
            </a:r>
          </a:p>
          <a:p>
            <a:pPr lvl="1"/>
            <a:r>
              <a:rPr lang="tr-TR" sz="2800" i="1" dirty="0" err="1"/>
              <a:t>The</a:t>
            </a:r>
            <a:r>
              <a:rPr lang="tr-TR" sz="2800" i="1" dirty="0"/>
              <a:t> </a:t>
            </a:r>
            <a:r>
              <a:rPr lang="tr-TR" sz="2800" i="1" dirty="0" err="1"/>
              <a:t>defining</a:t>
            </a:r>
            <a:r>
              <a:rPr lang="tr-TR" sz="2800" i="1" dirty="0"/>
              <a:t> </a:t>
            </a:r>
            <a:r>
              <a:rPr lang="tr-TR" sz="2800" i="1" dirty="0" err="1"/>
              <a:t>and</a:t>
            </a:r>
            <a:r>
              <a:rPr lang="tr-TR" sz="2800" i="1" dirty="0"/>
              <a:t> </a:t>
            </a:r>
            <a:r>
              <a:rPr lang="tr-TR" sz="2800" i="1" dirty="0" err="1"/>
              <a:t>enjoyment</a:t>
            </a:r>
            <a:r>
              <a:rPr lang="tr-TR" sz="2800" i="1" dirty="0"/>
              <a:t> of </a:t>
            </a:r>
            <a:r>
              <a:rPr lang="tr-TR" sz="2800" i="1" dirty="0" err="1"/>
              <a:t>specialty</a:t>
            </a:r>
            <a:r>
              <a:rPr lang="tr-TR" sz="2800" i="1" dirty="0"/>
              <a:t> </a:t>
            </a:r>
            <a:r>
              <a:rPr lang="tr-TR" sz="2800" i="1" dirty="0" err="1"/>
              <a:t>coffee</a:t>
            </a:r>
            <a:r>
              <a:rPr lang="tr-TR" sz="2800" i="1" dirty="0"/>
              <a:t>.</a:t>
            </a:r>
            <a:endParaRPr lang="tr-TR" sz="2800" dirty="0"/>
          </a:p>
          <a:p>
            <a:r>
              <a:rPr lang="tr-TR" sz="2800" dirty="0" err="1"/>
              <a:t>Third</a:t>
            </a:r>
            <a:r>
              <a:rPr lang="tr-TR" sz="2800" dirty="0"/>
              <a:t> </a:t>
            </a:r>
            <a:r>
              <a:rPr lang="tr-TR" sz="2800" dirty="0" err="1"/>
              <a:t>wave</a:t>
            </a:r>
            <a:r>
              <a:rPr lang="tr-TR" sz="2800" dirty="0"/>
              <a:t>. New </a:t>
            </a:r>
            <a:r>
              <a:rPr lang="tr-TR" sz="2800" dirty="0" err="1"/>
              <a:t>coffee</a:t>
            </a:r>
            <a:r>
              <a:rPr lang="tr-TR" sz="2800" dirty="0"/>
              <a:t> </a:t>
            </a:r>
            <a:r>
              <a:rPr lang="tr-TR" sz="2800" dirty="0" err="1"/>
              <a:t>shops</a:t>
            </a:r>
            <a:r>
              <a:rPr lang="tr-TR" sz="2800" dirty="0"/>
              <a:t>.</a:t>
            </a:r>
          </a:p>
          <a:p>
            <a:pPr lvl="1"/>
            <a:r>
              <a:rPr lang="tr-TR" sz="2800" i="1" dirty="0" err="1"/>
              <a:t>Purchasing</a:t>
            </a:r>
            <a:r>
              <a:rPr lang="tr-TR" sz="2800" i="1" dirty="0"/>
              <a:t> </a:t>
            </a:r>
            <a:r>
              <a:rPr lang="tr-TR" sz="2800" i="1" dirty="0" err="1"/>
              <a:t>coffee</a:t>
            </a:r>
            <a:r>
              <a:rPr lang="tr-TR" sz="2800" i="1" dirty="0"/>
              <a:t> </a:t>
            </a:r>
            <a:r>
              <a:rPr lang="tr-TR" sz="2800" i="1" dirty="0" err="1"/>
              <a:t>based</a:t>
            </a:r>
            <a:r>
              <a:rPr lang="tr-TR" sz="2800" i="1" dirty="0"/>
              <a:t> on </a:t>
            </a:r>
            <a:r>
              <a:rPr lang="tr-TR" sz="2800" i="1" dirty="0" err="1"/>
              <a:t>its</a:t>
            </a:r>
            <a:r>
              <a:rPr lang="tr-TR" sz="2800" i="1" dirty="0"/>
              <a:t> </a:t>
            </a:r>
            <a:r>
              <a:rPr lang="tr-TR" sz="2800" i="1" dirty="0" err="1"/>
              <a:t>origin</a:t>
            </a:r>
            <a:r>
              <a:rPr lang="tr-TR" sz="2800" i="1" dirty="0"/>
              <a:t> </a:t>
            </a:r>
            <a:r>
              <a:rPr lang="tr-TR" sz="2800" i="1" dirty="0" err="1"/>
              <a:t>and</a:t>
            </a:r>
            <a:r>
              <a:rPr lang="tr-TR" sz="2800" i="1" dirty="0"/>
              <a:t> </a:t>
            </a:r>
            <a:r>
              <a:rPr lang="tr-TR" sz="2800" i="1" dirty="0" err="1"/>
              <a:t>artisan</a:t>
            </a:r>
            <a:r>
              <a:rPr lang="tr-TR" sz="2800" i="1" dirty="0"/>
              <a:t> </a:t>
            </a:r>
            <a:r>
              <a:rPr lang="tr-TR" sz="2800" i="1" dirty="0" err="1"/>
              <a:t>methods</a:t>
            </a:r>
            <a:r>
              <a:rPr lang="tr-TR" sz="2800" i="1" dirty="0"/>
              <a:t> of </a:t>
            </a:r>
            <a:r>
              <a:rPr lang="tr-TR" sz="2800" i="1" dirty="0" err="1"/>
              <a:t>production</a:t>
            </a:r>
            <a:r>
              <a:rPr lang="tr-TR" sz="2800" i="1" dirty="0"/>
              <a:t>.</a:t>
            </a:r>
            <a:endParaRPr lang="tr-TR" sz="2800" dirty="0"/>
          </a:p>
          <a:p>
            <a:pPr lvl="1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xmlns="" val="30515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xmlns="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xmlns="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xmlns="" id="{C9D4B225-18E9-4C5B-94D8-2ABE6D16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xmlns="" id="{C6870151-9189-4C3A-8379-EF3D95827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9" descr="yiyecek, tabak, meyve, tablo içeren bir resim&#10;&#10;Çok yüksek güvenilirlikle oluşturulmuş açıklama">
            <a:extLst>
              <a:ext uri="{FF2B5EF4-FFF2-40B4-BE49-F238E27FC236}">
                <a16:creationId xmlns:a16="http://schemas.microsoft.com/office/drawing/2014/main" xmlns="" id="{77A7634D-FA69-42F9-94E5-7EA8E50A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50000"/>
            <a:extLst/>
          </a:blip>
          <a:srcRect t="28929" r="-1" b="1482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xmlns="" id="{123EA69C-102A-4DD0-9547-05DCD271D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xmlns="" id="{6A862265-5CA3-4C40-8582-7534C3B0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xmlns="" id="{600EF80B-0391-4082-9AF5-F15B091B4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3995DF21-0BE6-402F-9A15-B906DEF3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45" y="992777"/>
            <a:ext cx="3193050" cy="47302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7 steps from seed to cup</a:t>
            </a:r>
          </a:p>
        </p:txBody>
      </p: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xmlns="" id="{D33AC32D-5F44-45F7-A0BD-7C11A86BE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ACAB00C3-CDF0-4361-A563-CB5FE78C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1-Harvesting</a:t>
            </a:r>
          </a:p>
          <a:p>
            <a:pPr indent="-228600">
              <a:buChar char="•"/>
            </a:pPr>
            <a:r>
              <a:rPr lang="en-US" sz="3200" dirty="0"/>
              <a:t>2-Processing</a:t>
            </a:r>
          </a:p>
          <a:p>
            <a:pPr indent="-228600">
              <a:buChar char="•"/>
            </a:pPr>
            <a:r>
              <a:rPr lang="en-US" sz="3200" dirty="0"/>
              <a:t>3-Drying</a:t>
            </a:r>
          </a:p>
          <a:p>
            <a:pPr indent="-228600">
              <a:buChar char="•"/>
            </a:pPr>
            <a:r>
              <a:rPr lang="en-US" sz="3200" dirty="0"/>
              <a:t>4-Milling</a:t>
            </a:r>
          </a:p>
          <a:p>
            <a:pPr indent="-228600">
              <a:buChar char="•"/>
            </a:pPr>
            <a:r>
              <a:rPr lang="en-US" sz="3200" dirty="0"/>
              <a:t>5-Roasting</a:t>
            </a:r>
          </a:p>
          <a:p>
            <a:pPr indent="-228600">
              <a:buChar char="•"/>
            </a:pPr>
            <a:r>
              <a:rPr lang="en-US" sz="3200" dirty="0"/>
              <a:t>6-Grinding</a:t>
            </a:r>
          </a:p>
          <a:p>
            <a:pPr indent="-228600">
              <a:buChar char="•"/>
            </a:pPr>
            <a:r>
              <a:rPr lang="en-US" sz="3200" dirty="0"/>
              <a:t>7-Brewing</a:t>
            </a:r>
          </a:p>
        </p:txBody>
      </p:sp>
      <p:sp>
        <p:nvSpPr>
          <p:cNvPr id="32" name="Date Placeholder 1">
            <a:extLst>
              <a:ext uri="{FF2B5EF4-FFF2-40B4-BE49-F238E27FC236}">
                <a16:creationId xmlns:a16="http://schemas.microsoft.com/office/drawing/2014/main" xmlns="" id="{3FBF03E8-C602-4192-9C52-F84B29FDC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11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1B4479C0-BE0A-427B-BAC7-1613165B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79" y="78002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smtClean="0"/>
              <a:t>Steep</a:t>
            </a:r>
            <a:r>
              <a:rPr lang="tr-TR" sz="4800" dirty="0" smtClean="0"/>
              <a:t>I</a:t>
            </a:r>
            <a:r>
              <a:rPr lang="en-US" sz="4800" dirty="0" err="1" smtClean="0"/>
              <a:t>ng</a:t>
            </a:r>
            <a:endParaRPr lang="en-US" sz="4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Resim 5">
            <a:extLst>
              <a:ext uri="{FF2B5EF4-FFF2-40B4-BE49-F238E27FC236}">
                <a16:creationId xmlns:a16="http://schemas.microsoft.com/office/drawing/2014/main" xmlns="" id="{C83E8E53-6AFD-4565-A484-C21B26C63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251" y="805583"/>
            <a:ext cx="5222737" cy="52227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03CA8006-EC8C-4F26-812E-9030F33C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074862"/>
            <a:ext cx="3275013" cy="2248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dirty="0" err="1"/>
              <a:t>Simple</a:t>
            </a:r>
            <a:r>
              <a:rPr lang="tr-TR" sz="2200" dirty="0"/>
              <a:t>. </a:t>
            </a:r>
            <a:r>
              <a:rPr lang="tr-TR" sz="2200" dirty="0" err="1"/>
              <a:t>Coffee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water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Primitive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Easy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Aromatic</a:t>
            </a:r>
            <a:r>
              <a:rPr lang="tr-T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522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705F1DF6-7214-482A-BD42-FE61E5A7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740833"/>
            <a:ext cx="4179023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 smtClean="0"/>
              <a:t>Pour-over</a:t>
            </a:r>
            <a:r>
              <a:rPr lang="tr-TR" sz="4800" dirty="0" smtClean="0"/>
              <a:t> </a:t>
            </a:r>
            <a:r>
              <a:rPr lang="en-US" sz="4800" dirty="0" smtClean="0"/>
              <a:t>/</a:t>
            </a:r>
            <a:r>
              <a:rPr lang="en-US" sz="4800" dirty="0" err="1" smtClean="0"/>
              <a:t>dr</a:t>
            </a:r>
            <a:r>
              <a:rPr lang="tr-TR" sz="4800" dirty="0" smtClean="0"/>
              <a:t>I</a:t>
            </a:r>
            <a:r>
              <a:rPr lang="en-US" sz="4800" dirty="0" smtClean="0"/>
              <a:t>p</a:t>
            </a:r>
            <a:endParaRPr lang="en-US" sz="4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Resim 5">
            <a:extLst>
              <a:ext uri="{FF2B5EF4-FFF2-40B4-BE49-F238E27FC236}">
                <a16:creationId xmlns:a16="http://schemas.microsoft.com/office/drawing/2014/main" xmlns="" id="{D8B40587-6202-4DCC-A066-F2994CFBB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501" y="805583"/>
            <a:ext cx="5279887" cy="5279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E697B28-FF5F-470E-8D31-E2C9CB0B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8545" y="3061800"/>
            <a:ext cx="3275013" cy="22481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tr-TR" sz="2400" dirty="0" err="1"/>
              <a:t>Filtering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Orthodox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Harder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include</a:t>
            </a:r>
            <a:r>
              <a:rPr lang="tr-TR" sz="2400" dirty="0"/>
              <a:t> </a:t>
            </a:r>
            <a:r>
              <a:rPr lang="tr-TR" sz="2400" dirty="0" err="1"/>
              <a:t>particles</a:t>
            </a:r>
            <a:r>
              <a:rPr lang="tr-TR" sz="2400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885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xmlns="" id="{7D932A95-D886-4720-8449-1A63A5C4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79" y="793084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pressure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Resim 5">
            <a:extLst>
              <a:ext uri="{FF2B5EF4-FFF2-40B4-BE49-F238E27FC236}">
                <a16:creationId xmlns:a16="http://schemas.microsoft.com/office/drawing/2014/main" xmlns="" id="{5A91B89F-D1B6-4500-A19F-96EFAF69D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251" y="805583"/>
            <a:ext cx="5270362" cy="5279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411CEE38-4F53-4621-80EE-D8BFF6884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6096" y="3108064"/>
            <a:ext cx="3275013" cy="2248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dirty="0" err="1"/>
              <a:t>Less</a:t>
            </a:r>
            <a:r>
              <a:rPr lang="tr-TR" sz="2200" dirty="0"/>
              <a:t> time. </a:t>
            </a:r>
            <a:r>
              <a:rPr lang="tr-TR" sz="2200" dirty="0" err="1"/>
              <a:t>Less</a:t>
            </a:r>
            <a:r>
              <a:rPr lang="tr-TR" sz="2200" dirty="0"/>
              <a:t> </a:t>
            </a:r>
            <a:r>
              <a:rPr lang="tr-TR" sz="2200" dirty="0" err="1"/>
              <a:t>caffeine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Expensive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Fast</a:t>
            </a:r>
            <a:r>
              <a:rPr lang="tr-TR" sz="2200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486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4D11ECB-7625-4699-84F5-6D0510C5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028C54E2-73CB-4787-81F7-ADC5A499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 descr="C:\Users\tunad\Desktop\Resim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7459" y="0"/>
            <a:ext cx="8229600" cy="6858000"/>
          </a:xfrm>
          <a:prstGeom prst="rect">
            <a:avLst/>
          </a:prstGeom>
          <a:noFill/>
        </p:spPr>
      </p:pic>
      <p:pic>
        <p:nvPicPr>
          <p:cNvPr id="1026" name="Picture 2" descr="C:\Users\tunad\Desktop\Resim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35290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8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31</TotalTime>
  <Words>145</Words>
  <Application>Microsoft Office PowerPoint</Application>
  <PresentationFormat>Özel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Gallery</vt:lpstr>
      <vt:lpstr>Coffee</vt:lpstr>
      <vt:lpstr>A BrIef hIstory of coffee</vt:lpstr>
      <vt:lpstr>Waves of coffee</vt:lpstr>
      <vt:lpstr>7 steps from seed to cup</vt:lpstr>
      <vt:lpstr>SteepIng</vt:lpstr>
      <vt:lpstr>Pour-over /drIp</vt:lpstr>
      <vt:lpstr>pressure</vt:lpstr>
      <vt:lpstr>Slayt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Tuna Dalbeler</dc:creator>
  <cp:lastModifiedBy>Tuna Dalbeler</cp:lastModifiedBy>
  <cp:revision>276</cp:revision>
  <dcterms:created xsi:type="dcterms:W3CDTF">2016-01-13T19:04:32Z</dcterms:created>
  <dcterms:modified xsi:type="dcterms:W3CDTF">2019-11-15T06:59:17Z</dcterms:modified>
</cp:coreProperties>
</file>