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2F46B-5330-4D13-9B13-DDE8C0763165}" v="866" dt="2022-03-07T23:50:1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8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1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8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9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5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2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tr-TR">
                <a:ea typeface="+mj-lt"/>
                <a:cs typeface="+mj-lt"/>
              </a:rPr>
              <a:t>けんこうのために</a:t>
            </a:r>
            <a:r>
              <a:rPr lang="tr-TR" altLang="ja-JP" dirty="0">
                <a:ea typeface="+mj-lt"/>
                <a:cs typeface="+mj-lt"/>
              </a:rPr>
              <a:t> </a:t>
            </a:r>
            <a:br>
              <a:rPr lang="tr-TR" altLang="ja-JP" dirty="0">
                <a:ea typeface="+mj-lt"/>
                <a:cs typeface="+mj-lt"/>
              </a:rPr>
            </a:br>
            <a:r>
              <a:rPr lang="ja-JP" altLang="tr-TR">
                <a:ea typeface="+mj-lt"/>
                <a:cs typeface="+mj-lt"/>
              </a:rPr>
              <a:t>何を</a:t>
            </a:r>
            <a:r>
              <a:rPr lang="tr-TR" altLang="ja-JP" dirty="0">
                <a:ea typeface="+mj-lt"/>
                <a:cs typeface="+mj-lt"/>
              </a:rPr>
              <a:t> </a:t>
            </a:r>
            <a:r>
              <a:rPr lang="ja-JP" altLang="tr-TR">
                <a:ea typeface="+mj-lt"/>
                <a:cs typeface="+mj-lt"/>
              </a:rPr>
              <a:t>していますか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cs typeface="Calibri Light"/>
              </a:rPr>
              <a:t>Tuna </a:t>
            </a:r>
            <a:r>
              <a:rPr lang="tr-TR" dirty="0" err="1">
                <a:cs typeface="Calibri Light"/>
              </a:rPr>
              <a:t>dalbeler</a:t>
            </a:r>
            <a:r>
              <a:rPr lang="tr-TR" dirty="0">
                <a:cs typeface="Calibri Light"/>
              </a:rPr>
              <a:t> / 21802539 / CS / </a:t>
            </a:r>
            <a:r>
              <a:rPr lang="tr-TR" dirty="0" err="1">
                <a:cs typeface="Calibri Light"/>
              </a:rPr>
              <a:t>lng</a:t>
            </a:r>
            <a:r>
              <a:rPr lang="tr-TR" dirty="0">
                <a:cs typeface="Calibri Light"/>
              </a:rPr>
              <a:t> 243 </a:t>
            </a:r>
            <a:r>
              <a:rPr lang="tr-TR" dirty="0" err="1">
                <a:cs typeface="Calibri Light"/>
              </a:rPr>
              <a:t>Japanese</a:t>
            </a:r>
            <a:r>
              <a:rPr lang="tr-TR" dirty="0">
                <a:cs typeface="Calibri Light"/>
              </a:rPr>
              <a:t>-III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0210A0-04C4-4F3F-8CF5-E19D6C14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tr-TR">
                <a:ea typeface="+mj-lt"/>
                <a:cs typeface="+mj-lt"/>
              </a:rPr>
              <a:t>毎日</a:t>
            </a:r>
            <a:r>
              <a:rPr lang="tr-TR" altLang="ja-JP" dirty="0">
                <a:ea typeface="+mj-lt"/>
                <a:cs typeface="+mj-lt"/>
              </a:rPr>
              <a:t> </a:t>
            </a:r>
            <a:r>
              <a:rPr lang="ja-JP" altLang="tr-TR">
                <a:ea typeface="+mj-lt"/>
                <a:cs typeface="+mj-lt"/>
              </a:rPr>
              <a:t>の生活</a:t>
            </a:r>
            <a:r>
              <a:rPr lang="tr-TR" altLang="ja-JP" dirty="0">
                <a:ea typeface="+mj-lt"/>
                <a:cs typeface="+mj-lt"/>
              </a:rPr>
              <a:t> 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C6004E-CD96-43EB-A21D-935C5D4B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tr-TR" dirty="0">
              <a:cs typeface="Calibri"/>
            </a:endParaRPr>
          </a:p>
          <a:p>
            <a:pPr marL="0" indent="0"/>
            <a:r>
              <a:rPr lang="ja-JP" altLang="en-US" sz="3600" baseline="30000">
                <a:ea typeface="+mn-lt"/>
                <a:cs typeface="+mn-lt"/>
              </a:rPr>
              <a:t>  </a:t>
            </a:r>
            <a:r>
              <a:rPr lang="ja-JP" sz="3600" baseline="30000">
                <a:ea typeface="+mn-lt"/>
                <a:cs typeface="+mn-lt"/>
              </a:rPr>
              <a:t>私</a:t>
            </a:r>
            <a:r>
              <a:rPr lang="tr-TR" sz="3600" baseline="30000" dirty="0">
                <a:ea typeface="+mn-lt"/>
                <a:cs typeface="+mn-lt"/>
              </a:rPr>
              <a:t>  </a:t>
            </a:r>
            <a:r>
              <a:rPr lang="ja-JP" sz="3600" baseline="30000">
                <a:ea typeface="+mn-lt"/>
                <a:cs typeface="+mn-lt"/>
              </a:rPr>
              <a:t>は</a:t>
            </a:r>
            <a:r>
              <a:rPr lang="tr-TR" sz="3600" baseline="30000" dirty="0">
                <a:ea typeface="+mn-lt"/>
                <a:cs typeface="+mn-lt"/>
              </a:rPr>
              <a:t> </a:t>
            </a:r>
            <a:r>
              <a:rPr lang="ja-JP" sz="3600" baseline="30000">
                <a:ea typeface="+mn-lt"/>
                <a:cs typeface="+mn-lt"/>
              </a:rPr>
              <a:t>けんこうのために、できるかぎり　あるきます</a:t>
            </a:r>
            <a:r>
              <a:rPr lang="ja-JP" altLang="en-US" sz="3600" baseline="30000">
                <a:ea typeface="+mn-lt"/>
                <a:cs typeface="+mn-lt"/>
              </a:rPr>
              <a:t>。</a:t>
            </a:r>
            <a:endParaRPr lang="tr-TR" sz="3600" baseline="30000">
              <a:ea typeface="+mn-lt"/>
              <a:cs typeface="+mn-lt"/>
            </a:endParaRPr>
          </a:p>
          <a:p>
            <a:r>
              <a:rPr lang="ja-JP" altLang="tr-TR" sz="3600" baseline="30000">
                <a:ea typeface="+mn-lt"/>
                <a:cs typeface="+mn-lt"/>
              </a:rPr>
              <a:t>毎日</a:t>
            </a:r>
            <a:r>
              <a:rPr lang="tr-TR" sz="3600" baseline="30000" dirty="0">
                <a:ea typeface="+mn-lt"/>
                <a:cs typeface="+mn-lt"/>
              </a:rPr>
              <a:t>15000ステップを　</a:t>
            </a:r>
            <a:r>
              <a:rPr lang="ja-JP" altLang="tr-TR" sz="3600" baseline="30000">
                <a:ea typeface="+mn-lt"/>
                <a:cs typeface="+mn-lt"/>
              </a:rPr>
              <a:t>めざします。</a:t>
            </a:r>
            <a:endParaRPr lang="tr-TR" sz="3600" baseline="30000">
              <a:ea typeface="+mn-lt"/>
              <a:cs typeface="+mn-lt"/>
            </a:endParaRPr>
          </a:p>
          <a:p>
            <a:pPr marL="0" indent="0"/>
            <a:r>
              <a:rPr lang="ja-JP" altLang="en-US" sz="3600" baseline="30000" dirty="0">
                <a:ea typeface="+mn-lt"/>
                <a:cs typeface="+mn-lt"/>
              </a:rPr>
              <a:t> </a:t>
            </a:r>
            <a:r>
              <a:rPr lang="ja-JP" sz="3600" baseline="30000">
                <a:ea typeface="+mn-lt"/>
                <a:cs typeface="+mn-lt"/>
              </a:rPr>
              <a:t>毎朝</a:t>
            </a:r>
            <a:r>
              <a:rPr lang="tr-TR" altLang="ja-JP" sz="3600" baseline="30000" dirty="0">
                <a:ea typeface="+mn-lt"/>
                <a:cs typeface="+mn-lt"/>
              </a:rPr>
              <a:t>  </a:t>
            </a:r>
            <a:r>
              <a:rPr lang="ja-JP" altLang="tr-TR" sz="3600" baseline="30000" dirty="0">
                <a:ea typeface="+mn-lt"/>
                <a:cs typeface="+mn-lt"/>
              </a:rPr>
              <a:t>7.</a:t>
            </a:r>
            <a:r>
              <a:rPr lang="en-US" altLang="ja-JP" sz="3600" baseline="30000" dirty="0">
                <a:ea typeface="+mn-lt"/>
                <a:cs typeface="+mn-lt"/>
              </a:rPr>
              <a:t>30</a:t>
            </a:r>
            <a:r>
              <a:rPr lang="ja-JP" altLang="tr-TR" sz="3600" baseline="30000">
                <a:ea typeface="+mn-lt"/>
                <a:cs typeface="+mn-lt"/>
              </a:rPr>
              <a:t> </a:t>
            </a:r>
            <a:r>
              <a:rPr lang="ja-JP" sz="3600" baseline="30000">
                <a:ea typeface="+mn-lt"/>
                <a:cs typeface="+mn-lt"/>
              </a:rPr>
              <a:t>時</a:t>
            </a:r>
            <a:r>
              <a:rPr lang="ja-JP" altLang="tr-TR" sz="3600" baseline="30000">
                <a:ea typeface="+mn-lt"/>
                <a:cs typeface="+mn-lt"/>
              </a:rPr>
              <a:t>に</a:t>
            </a:r>
            <a:r>
              <a:rPr lang="tr-TR" altLang="ja-JP" sz="3600" baseline="30000" dirty="0">
                <a:ea typeface="+mn-lt"/>
                <a:cs typeface="+mn-lt"/>
              </a:rPr>
              <a:t> </a:t>
            </a:r>
            <a:r>
              <a:rPr lang="ja-JP" sz="3600" baseline="30000">
                <a:ea typeface="+mn-lt"/>
                <a:cs typeface="+mn-lt"/>
              </a:rPr>
              <a:t>おきます。</a:t>
            </a:r>
            <a:endParaRPr lang="tr-TR" altLang="ja-JP" sz="3600" baseline="30000">
              <a:ea typeface="+mn-lt"/>
              <a:cs typeface="+mn-lt"/>
            </a:endParaRPr>
          </a:p>
          <a:p>
            <a:r>
              <a:rPr lang="ja-JP" sz="3600" baseline="30000">
                <a:ea typeface="+mn-lt"/>
                <a:cs typeface="+mn-lt"/>
              </a:rPr>
              <a:t>そして、夜</a:t>
            </a:r>
            <a:r>
              <a:rPr lang="tr-TR" altLang="ja-JP" sz="3600" baseline="30000" dirty="0">
                <a:ea typeface="+mn-lt"/>
                <a:cs typeface="+mn-lt"/>
              </a:rPr>
              <a:t>  </a:t>
            </a:r>
            <a:r>
              <a:rPr lang="ja-JP" sz="3600" baseline="30000">
                <a:ea typeface="+mn-lt"/>
                <a:cs typeface="+mn-lt"/>
              </a:rPr>
              <a:t>は</a:t>
            </a:r>
            <a:r>
              <a:rPr lang="tr-TR" altLang="ja-JP" sz="3600" baseline="30000" dirty="0">
                <a:ea typeface="+mn-lt"/>
                <a:cs typeface="+mn-lt"/>
              </a:rPr>
              <a:t> 11.30 </a:t>
            </a:r>
            <a:r>
              <a:rPr lang="ja-JP" altLang="tr-TR" sz="3600" baseline="30000">
                <a:ea typeface="+mn-lt"/>
                <a:cs typeface="+mn-lt"/>
              </a:rPr>
              <a:t>に</a:t>
            </a:r>
            <a:r>
              <a:rPr lang="tr-TR" altLang="ja-JP" sz="3600" baseline="30000" dirty="0">
                <a:ea typeface="+mn-lt"/>
                <a:cs typeface="+mn-lt"/>
              </a:rPr>
              <a:t> </a:t>
            </a:r>
            <a:r>
              <a:rPr lang="ja-JP" sz="3600" baseline="30000">
                <a:ea typeface="+mn-lt"/>
                <a:cs typeface="+mn-lt"/>
              </a:rPr>
              <a:t>ねます</a:t>
            </a:r>
            <a:r>
              <a:rPr lang="ja-JP" altLang="tr-TR" sz="3600" baseline="30000">
                <a:ea typeface="+mn-lt"/>
                <a:cs typeface="+mn-lt"/>
              </a:rPr>
              <a:t>。</a:t>
            </a:r>
            <a:endParaRPr lang="tr-TR" altLang="ja-JP" sz="3600" baseline="30000">
              <a:ea typeface="+mn-lt"/>
              <a:cs typeface="+mn-lt"/>
            </a:endParaRPr>
          </a:p>
          <a:p>
            <a:r>
              <a:rPr lang="ja-JP" altLang="tr-TR" sz="3600" baseline="30000">
                <a:ea typeface="+mn-lt"/>
                <a:cs typeface="+mn-lt"/>
              </a:rPr>
              <a:t>けんこうの　ために　よく　ねます。</a:t>
            </a:r>
            <a:endParaRPr lang="tr-TR" altLang="ja-JP" sz="3600" baseline="30000">
              <a:ea typeface="+mn-lt"/>
              <a:cs typeface="+mn-lt"/>
            </a:endParaRPr>
          </a:p>
          <a:p>
            <a:endParaRPr lang="ja-JP" altLang="tr-TR" sz="3600" baseline="30000" dirty="0">
              <a:ea typeface="ＭＳ Ｐゴシック"/>
              <a:cs typeface="Calibri"/>
            </a:endParaRPr>
          </a:p>
          <a:p>
            <a:pPr marL="0" indent="0"/>
            <a:endParaRPr lang="ja-JP" altLang="en-US" sz="3600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01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593FD-EFF1-4988-B2F9-0724873B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tr-TR">
                <a:ea typeface="+mj-lt"/>
                <a:cs typeface="+mj-lt"/>
              </a:rPr>
              <a:t>食べ物・飲み物について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A4EB89-FD41-478D-800F-B8A63EED0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ja-JP" altLang="tr-TR" sz="2400">
                <a:ea typeface="ＭＳ Ｐゴシック"/>
                <a:cs typeface="Calibri"/>
              </a:rPr>
              <a:t>けんこうの　ために　</a:t>
            </a:r>
            <a:r>
              <a:rPr lang="ja-JP" sz="2400">
                <a:ea typeface="+mn-lt"/>
                <a:cs typeface="+mn-lt"/>
              </a:rPr>
              <a:t>スナック</a:t>
            </a:r>
            <a:r>
              <a:rPr lang="ja-JP" altLang="en-US" sz="2400">
                <a:ea typeface="+mn-lt"/>
                <a:cs typeface="+mn-lt"/>
              </a:rPr>
              <a:t>　を　食べない</a:t>
            </a:r>
            <a:endParaRPr lang="ja-JP" altLang="en-US" sz="2400" dirty="0">
              <a:cs typeface="Calibri"/>
            </a:endParaRPr>
          </a:p>
          <a:p>
            <a:endParaRPr lang="ja-JP" altLang="en-US" sz="2400" dirty="0">
              <a:ea typeface="+mn-lt"/>
              <a:cs typeface="+mn-lt"/>
            </a:endParaRPr>
          </a:p>
          <a:p>
            <a:r>
              <a:rPr lang="ja-JP" altLang="en-US" sz="2400">
                <a:ea typeface="+mn-lt"/>
                <a:cs typeface="+mn-lt"/>
              </a:rPr>
              <a:t>そして、たなこもすわない。</a:t>
            </a:r>
            <a:endParaRPr lang="tr-TR" sz="2400">
              <a:cs typeface="Calibri"/>
            </a:endParaRPr>
          </a:p>
          <a:p>
            <a:endParaRPr lang="tr-TR" altLang="ja-JP" sz="2400" dirty="0">
              <a:ea typeface="ＭＳ Ｐゴシック"/>
              <a:cs typeface="Calibri"/>
            </a:endParaRPr>
          </a:p>
          <a:p>
            <a:r>
              <a:rPr lang="ja-JP" altLang="tr-TR" sz="2400">
                <a:ea typeface="ＭＳ Ｐゴシック"/>
                <a:cs typeface="Calibri"/>
              </a:rPr>
              <a:t>お酒をただ一種間に一回　のみます。</a:t>
            </a:r>
          </a:p>
          <a:p>
            <a:pPr marL="0" indent="0">
              <a:buNone/>
            </a:pPr>
            <a:endParaRPr lang="ja-JP" altLang="tr-TR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5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A9522-F121-4716-9E5B-5A377032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tr-TR">
                <a:ea typeface="+mj-lt"/>
                <a:cs typeface="+mj-lt"/>
              </a:rPr>
              <a:t>週末</a:t>
            </a:r>
            <a:r>
              <a:rPr lang="tr-TR" altLang="ja-JP" dirty="0">
                <a:ea typeface="+mj-lt"/>
                <a:cs typeface="+mj-lt"/>
              </a:rPr>
              <a:t>  </a:t>
            </a:r>
            <a:r>
              <a:rPr lang="ja-JP" altLang="tr-TR">
                <a:ea typeface="+mj-lt"/>
                <a:cs typeface="+mj-lt"/>
              </a:rPr>
              <a:t>・休</a:t>
            </a:r>
            <a:r>
              <a:rPr lang="tr-TR" altLang="ja-JP" dirty="0">
                <a:ea typeface="+mj-lt"/>
                <a:cs typeface="+mj-lt"/>
              </a:rPr>
              <a:t> </a:t>
            </a:r>
            <a:r>
              <a:rPr lang="ja-JP" altLang="tr-TR">
                <a:ea typeface="+mj-lt"/>
                <a:cs typeface="+mj-lt"/>
              </a:rPr>
              <a:t>みの日</a:t>
            </a:r>
            <a:r>
              <a:rPr lang="tr-TR" altLang="ja-JP" dirty="0">
                <a:ea typeface="+mj-lt"/>
                <a:cs typeface="+mj-lt"/>
              </a:rPr>
              <a:t> </a:t>
            </a:r>
            <a:r>
              <a:rPr lang="ja-JP" altLang="tr-TR">
                <a:ea typeface="+mj-lt"/>
                <a:cs typeface="+mj-lt"/>
              </a:rPr>
              <a:t>ひ</a:t>
            </a:r>
            <a:r>
              <a:rPr lang="tr-TR" altLang="ja-JP" dirty="0">
                <a:ea typeface="+mj-lt"/>
                <a:cs typeface="+mj-lt"/>
              </a:rPr>
              <a:t> </a:t>
            </a:r>
            <a:r>
              <a:rPr lang="ja-JP" altLang="tr-TR">
                <a:ea typeface="+mj-lt"/>
                <a:cs typeface="+mj-lt"/>
              </a:rPr>
              <a:t>・ひまなとき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7C82EF-BCEC-46B1-A80C-1C8AAE6A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ja-JP" altLang="tr-TR" sz="2400">
                <a:ea typeface="ＭＳ Ｐゴシック"/>
                <a:cs typeface="Calibri"/>
              </a:rPr>
              <a:t>週末に</a:t>
            </a:r>
            <a:r>
              <a:rPr lang="ja-JP" sz="2400">
                <a:ea typeface="+mn-lt"/>
                <a:cs typeface="+mn-lt"/>
              </a:rPr>
              <a:t>ジムに</a:t>
            </a:r>
            <a:r>
              <a:rPr lang="ja-JP" altLang="en-US" sz="2400">
                <a:ea typeface="+mn-lt"/>
                <a:cs typeface="+mn-lt"/>
              </a:rPr>
              <a:t>いく。</a:t>
            </a:r>
          </a:p>
          <a:p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勉強の後に　たいそう　する。</a:t>
            </a:r>
            <a:endParaRPr lang="ja-JP" altLang="en-US" sz="2400" dirty="0">
              <a:ea typeface="ＭＳ Ｐゴシック"/>
              <a:cs typeface="Calibri"/>
            </a:endParaRPr>
          </a:p>
          <a:p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ながい時間に すわって から、たいそうが　ひつようだ。</a:t>
            </a:r>
          </a:p>
        </p:txBody>
      </p:sp>
    </p:spTree>
    <p:extLst>
      <p:ext uri="{BB962C8B-B14F-4D97-AF65-F5344CB8AC3E}">
        <p14:creationId xmlns:p14="http://schemas.microsoft.com/office/powerpoint/2010/main" val="4061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6AFEE8-3694-4A73-AAD4-12D2A1EB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tr-TR">
                <a:ea typeface="+mj-lt"/>
                <a:cs typeface="+mj-lt"/>
              </a:rPr>
              <a:t>そのほか</a:t>
            </a:r>
            <a:endParaRPr lang="tr-TR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D652FD-76CF-46B6-BF2A-9FCC7569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0187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ja-JP" altLang="tr-TR" sz="2400">
                <a:ea typeface="+mn-lt"/>
                <a:cs typeface="+mn-lt"/>
              </a:rPr>
              <a:t>体</a:t>
            </a:r>
            <a:r>
              <a:rPr lang="tr-TR" altLang="ja-JP" sz="2400" dirty="0">
                <a:ea typeface="+mn-lt"/>
                <a:cs typeface="+mn-lt"/>
              </a:rPr>
              <a:t>  </a:t>
            </a:r>
            <a:r>
              <a:rPr lang="ja-JP" altLang="tr-TR" sz="2400">
                <a:ea typeface="+mn-lt"/>
                <a:cs typeface="+mn-lt"/>
              </a:rPr>
              <a:t>の　けんこう</a:t>
            </a:r>
            <a:r>
              <a:rPr lang="tr-TR" altLang="ja-JP" sz="2400" dirty="0">
                <a:ea typeface="+mn-lt"/>
                <a:cs typeface="+mn-lt"/>
              </a:rPr>
              <a:t> </a:t>
            </a:r>
            <a:r>
              <a:rPr lang="ja-JP" altLang="tr-TR" sz="2400">
                <a:ea typeface="+mn-lt"/>
                <a:cs typeface="+mn-lt"/>
              </a:rPr>
              <a:t>も</a:t>
            </a:r>
            <a:r>
              <a:rPr lang="tr-TR" altLang="ja-JP" sz="2400" dirty="0">
                <a:ea typeface="+mn-lt"/>
                <a:cs typeface="+mn-lt"/>
              </a:rPr>
              <a:t> </a:t>
            </a:r>
            <a:r>
              <a:rPr lang="ja-JP" altLang="tr-TR" sz="2400">
                <a:ea typeface="+mn-lt"/>
                <a:cs typeface="+mn-lt"/>
              </a:rPr>
              <a:t>たいせつですが、</a:t>
            </a:r>
            <a:r>
              <a:rPr lang="tr-TR" altLang="ja-JP" sz="2400" dirty="0">
                <a:ea typeface="+mn-lt"/>
                <a:cs typeface="+mn-lt"/>
              </a:rPr>
              <a:t> </a:t>
            </a:r>
          </a:p>
          <a:p>
            <a:r>
              <a:rPr lang="ja-JP" altLang="tr-TR" sz="2400">
                <a:ea typeface="+mn-lt"/>
                <a:cs typeface="+mn-lt"/>
              </a:rPr>
              <a:t>こころ</a:t>
            </a:r>
            <a:r>
              <a:rPr lang="tr-TR" altLang="ja-JP" sz="2400" dirty="0">
                <a:ea typeface="+mn-lt"/>
                <a:cs typeface="+mn-lt"/>
              </a:rPr>
              <a:t> </a:t>
            </a:r>
            <a:r>
              <a:rPr lang="ja-JP" altLang="tr-TR" sz="2400">
                <a:ea typeface="+mn-lt"/>
                <a:cs typeface="+mn-lt"/>
              </a:rPr>
              <a:t>の</a:t>
            </a:r>
            <a:r>
              <a:rPr lang="tr-TR" altLang="ja-JP" sz="2400" dirty="0">
                <a:ea typeface="+mn-lt"/>
                <a:cs typeface="+mn-lt"/>
              </a:rPr>
              <a:t> </a:t>
            </a:r>
            <a:r>
              <a:rPr lang="ja-JP" altLang="tr-TR" sz="2400">
                <a:ea typeface="+mn-lt"/>
                <a:cs typeface="+mn-lt"/>
              </a:rPr>
              <a:t>けんこう</a:t>
            </a:r>
            <a:r>
              <a:rPr lang="tr-TR" altLang="ja-JP" sz="2400" dirty="0">
                <a:ea typeface="+mn-lt"/>
                <a:cs typeface="+mn-lt"/>
              </a:rPr>
              <a:t> </a:t>
            </a:r>
            <a:r>
              <a:rPr lang="ja-JP" altLang="tr-TR" sz="2400">
                <a:ea typeface="+mn-lt"/>
                <a:cs typeface="+mn-lt"/>
              </a:rPr>
              <a:t>も</a:t>
            </a:r>
            <a:r>
              <a:rPr lang="tr-TR" altLang="ja-JP" sz="2400" dirty="0">
                <a:ea typeface="+mn-lt"/>
                <a:cs typeface="+mn-lt"/>
              </a:rPr>
              <a:t> </a:t>
            </a:r>
            <a:r>
              <a:rPr lang="ja-JP" altLang="tr-TR" sz="2400">
                <a:ea typeface="+mn-lt"/>
                <a:cs typeface="+mn-lt"/>
              </a:rPr>
              <a:t>たいせつです</a:t>
            </a:r>
            <a:r>
              <a:rPr lang="tr-TR" sz="2400" dirty="0">
                <a:ea typeface="+mn-lt"/>
                <a:cs typeface="+mn-lt"/>
              </a:rPr>
              <a:t>。</a:t>
            </a:r>
            <a:endParaRPr lang="tr-TR" sz="2400" dirty="0">
              <a:cs typeface="Calibri"/>
            </a:endParaRPr>
          </a:p>
          <a:p>
            <a:endParaRPr lang="tr-TR" altLang="ja-JP" sz="2400" dirty="0">
              <a:ea typeface="+mn-lt"/>
              <a:cs typeface="+mn-lt"/>
            </a:endParaRPr>
          </a:p>
          <a:p>
            <a:r>
              <a:rPr lang="ja-JP" sz="2400">
                <a:ea typeface="+mn-lt"/>
                <a:cs typeface="+mn-lt"/>
              </a:rPr>
              <a:t>ストレス はよくないから、</a:t>
            </a:r>
            <a:endParaRPr lang="ja-JP" altLang="en-US" sz="2400">
              <a:ea typeface="ＭＳ Ｐゴシック"/>
              <a:cs typeface="+mn-lt"/>
            </a:endParaRPr>
          </a:p>
          <a:p>
            <a:r>
              <a:rPr lang="ja-JP" altLang="en-US" sz="2400">
                <a:ea typeface="+mn-lt"/>
                <a:cs typeface="+mn-lt"/>
              </a:rPr>
              <a:t>リラックスする  ために  友だちといしょに 出かける。</a:t>
            </a:r>
            <a:endParaRPr lang="ja-JP" altLang="en-US" sz="2400">
              <a:ea typeface="ＭＳ Ｐゴシック"/>
              <a:cs typeface="+mn-lt"/>
            </a:endParaRPr>
          </a:p>
          <a:p>
            <a:r>
              <a:rPr lang="ja-JP" altLang="en-US" sz="2400">
                <a:ea typeface="+mn-lt"/>
                <a:cs typeface="+mn-lt"/>
              </a:rPr>
              <a:t>いしょに </a:t>
            </a:r>
            <a:r>
              <a:rPr lang="ja-JP" sz="2400">
                <a:ea typeface="+mn-lt"/>
                <a:cs typeface="+mn-lt"/>
              </a:rPr>
              <a:t>ゲーム</a:t>
            </a:r>
            <a:r>
              <a:rPr lang="ja-JP" altLang="en-US" sz="2400">
                <a:ea typeface="+mn-lt"/>
                <a:cs typeface="+mn-lt"/>
              </a:rPr>
              <a:t>もする</a:t>
            </a:r>
            <a:endParaRPr lang="ja-JP" altLang="en-US" sz="2400">
              <a:ea typeface="ＭＳ Ｐゴシック"/>
              <a:cs typeface="Calibri"/>
            </a:endParaRPr>
          </a:p>
          <a:p>
            <a:endParaRPr lang="tr-TR" sz="2400" dirty="0">
              <a:cs typeface="Calibri"/>
            </a:endParaRPr>
          </a:p>
          <a:p>
            <a:r>
              <a:rPr lang="ja-JP" altLang="tr-TR" sz="2400">
                <a:ea typeface="ＭＳ Ｐゴシック"/>
                <a:cs typeface="Calibri"/>
              </a:rPr>
              <a:t>ほかに、　毎年2回　おいしゃさん　と　話に行く。</a:t>
            </a:r>
            <a:endParaRPr lang="tr-TR" sz="2400" dirty="0">
              <a:cs typeface="Calibri"/>
            </a:endParaRPr>
          </a:p>
          <a:p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23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7113FF-E9C4-4453-8E44-8CC46D1E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tr-TR">
                <a:ea typeface="+mj-lt"/>
                <a:cs typeface="+mj-lt"/>
              </a:rPr>
              <a:t>これから</a:t>
            </a:r>
            <a:endParaRPr lang="tr-TR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88671C-1BFE-4554-A421-1CD63BF8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ja-JP" altLang="tr-TR" sz="2800">
                <a:ea typeface="+mn-lt"/>
                <a:cs typeface="+mn-lt"/>
              </a:rPr>
              <a:t>これからも、</a:t>
            </a:r>
            <a:r>
              <a:rPr lang="tr-TR" altLang="ja-JP" sz="2800" dirty="0">
                <a:ea typeface="+mn-lt"/>
                <a:cs typeface="+mn-lt"/>
              </a:rPr>
              <a:t> </a:t>
            </a:r>
            <a:r>
              <a:rPr lang="ja-JP" altLang="tr-TR" sz="2800">
                <a:ea typeface="+mn-lt"/>
                <a:cs typeface="+mn-lt"/>
              </a:rPr>
              <a:t>じぶんの</a:t>
            </a:r>
            <a:r>
              <a:rPr lang="tr-TR" altLang="ja-JP" sz="2800" dirty="0">
                <a:ea typeface="+mn-lt"/>
                <a:cs typeface="+mn-lt"/>
              </a:rPr>
              <a:t> </a:t>
            </a:r>
            <a:r>
              <a:rPr lang="ja-JP" altLang="tr-TR" sz="2800">
                <a:ea typeface="+mn-lt"/>
                <a:cs typeface="+mn-lt"/>
              </a:rPr>
              <a:t>健康</a:t>
            </a:r>
            <a:r>
              <a:rPr lang="tr-TR" altLang="ja-JP" sz="2800" dirty="0">
                <a:ea typeface="+mn-lt"/>
                <a:cs typeface="+mn-lt"/>
              </a:rPr>
              <a:t>  </a:t>
            </a:r>
            <a:r>
              <a:rPr lang="ja-JP" altLang="tr-TR" sz="2800">
                <a:ea typeface="+mn-lt"/>
                <a:cs typeface="+mn-lt"/>
              </a:rPr>
              <a:t>を</a:t>
            </a:r>
            <a:r>
              <a:rPr lang="tr-TR" altLang="ja-JP" sz="2800" dirty="0">
                <a:ea typeface="+mn-lt"/>
                <a:cs typeface="+mn-lt"/>
              </a:rPr>
              <a:t> </a:t>
            </a:r>
            <a:r>
              <a:rPr lang="ja-JP" altLang="tr-TR" sz="2800">
                <a:ea typeface="+mn-lt"/>
                <a:cs typeface="+mn-lt"/>
              </a:rPr>
              <a:t>たいせつに</a:t>
            </a:r>
            <a:r>
              <a:rPr lang="tr-TR" altLang="ja-JP" sz="2800" dirty="0">
                <a:ea typeface="+mn-lt"/>
                <a:cs typeface="+mn-lt"/>
              </a:rPr>
              <a:t> </a:t>
            </a:r>
            <a:r>
              <a:rPr lang="ja-JP" altLang="tr-TR" sz="2800">
                <a:ea typeface="+mn-lt"/>
                <a:cs typeface="+mn-lt"/>
              </a:rPr>
              <a:t>したいです</a:t>
            </a:r>
            <a:r>
              <a:rPr lang="tr-TR" sz="2800" dirty="0">
                <a:ea typeface="+mn-lt"/>
                <a:cs typeface="+mn-lt"/>
              </a:rPr>
              <a:t>。</a:t>
            </a:r>
            <a:endParaRPr lang="tr-TR" sz="3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05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Retrospect</vt:lpstr>
      <vt:lpstr>けんこうのために  何を していますか</vt:lpstr>
      <vt:lpstr>毎日 の生活 </vt:lpstr>
      <vt:lpstr>食べ物・飲み物について</vt:lpstr>
      <vt:lpstr>週末  ・休 みの日 ひ ・ひまなとき</vt:lpstr>
      <vt:lpstr>そのほか</vt:lpstr>
      <vt:lpstr>これから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249</cp:revision>
  <dcterms:created xsi:type="dcterms:W3CDTF">2022-03-07T20:38:54Z</dcterms:created>
  <dcterms:modified xsi:type="dcterms:W3CDTF">2022-03-07T23:57:49Z</dcterms:modified>
</cp:coreProperties>
</file>