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5"/>
  </p:notesMasterIdLst>
  <p:sldIdLst>
    <p:sldId id="256" r:id="rId4"/>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552">
          <p15:clr>
            <a:srgbClr val="A4A3A4"/>
          </p15:clr>
        </p15:guide>
        <p15:guide id="2" orient="horz" pos="20285">
          <p15:clr>
            <a:srgbClr val="A4A3A4"/>
          </p15:clr>
        </p15:guide>
        <p15:guide id="3" pos="437">
          <p15:clr>
            <a:srgbClr val="A4A3A4"/>
          </p15:clr>
        </p15:guide>
        <p15:guide id="4" pos="6725">
          <p15:clr>
            <a:srgbClr val="A4A3A4"/>
          </p15:clr>
        </p15:guide>
        <p15:guide id="5" pos="7239">
          <p15:clr>
            <a:srgbClr val="A4A3A4"/>
          </p15:clr>
        </p15:guide>
        <p15:guide id="6" pos="13527">
          <p15:clr>
            <a:srgbClr val="A4A3A4"/>
          </p15:clr>
        </p15:guide>
        <p15:guide id="7" pos="14031">
          <p15:clr>
            <a:srgbClr val="A4A3A4"/>
          </p15:clr>
        </p15:guide>
        <p15:guide id="8" pos="20319">
          <p15:clr>
            <a:srgbClr val="A4A3A4"/>
          </p15:clr>
        </p15:guide>
        <p15:guide id="9" pos="20837">
          <p15:clr>
            <a:srgbClr val="A4A3A4"/>
          </p15:clr>
        </p15:guide>
        <p15:guide id="10" pos="2712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iW8qWh6O6VPnmWqfbpLdGkUP5t4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F8D979-0A62-4F1E-91FD-6985A6D18DAB}">
  <a:tblStyle styleId="{3CF8D979-0A62-4F1E-91FD-6985A6D18DA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p:scale>
          <a:sx n="33" d="100"/>
          <a:sy n="33" d="100"/>
        </p:scale>
        <p:origin x="424" y="-720"/>
      </p:cViewPr>
      <p:guideLst>
        <p:guide orient="horz" pos="3552"/>
        <p:guide orient="horz" pos="20285"/>
        <p:guide pos="437"/>
        <p:guide pos="6725"/>
        <p:guide pos="7239"/>
        <p:guide pos="13527"/>
        <p:guide pos="14031"/>
        <p:guide pos="20319"/>
        <p:guide pos="20837"/>
        <p:guide pos="2712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11" Type="http://schemas.openxmlformats.org/officeDocument/2006/relationships/presProps" Target="presProps.xml"/><Relationship Id="rId5" Type="http://schemas.openxmlformats.org/officeDocument/2006/relationships/notesMaster" Target="notesMasters/notesMaster1.xml"/><Relationship Id="rId10" Type="http://customschemas.google.com/relationships/presentationmetadata" Target="metadata"/><Relationship Id="rId4" Type="http://schemas.openxmlformats.org/officeDocument/2006/relationships/slide" Target="slides/slid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88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48" name="Google Shape;1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2" name="Google Shape;52;p12"/>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13"/>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15"/>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16"/>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17"/>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78" name="Google Shape;78;p18"/>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1" name="Google Shape;81;p19"/>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2" name="Google Shape;82;p19"/>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83" name="Google Shape;83;p19"/>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84" name="Google Shape;84;p19"/>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2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22"/>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22"/>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91" name="Google Shape;91;p22"/>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23"/>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95" name="Google Shape;95;p23"/>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8" name="Google Shape;98;p24"/>
          <p:cNvSpPr txBox="1">
            <a:spLocks noGrp="1"/>
          </p:cNvSpPr>
          <p:nvPr>
            <p:ph type="body" idx="1"/>
          </p:nvPr>
        </p:nvSpPr>
        <p:spPr>
          <a:xfrm rot="5400000">
            <a:off x="-7600949" y="13933169"/>
            <a:ext cx="26563319" cy="997458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0"/>
        <p:cNvGrpSpPr/>
        <p:nvPr/>
      </p:nvGrpSpPr>
      <p:grpSpPr>
        <a:xfrm>
          <a:off x="0" y="0"/>
          <a:ext cx="0" cy="0"/>
          <a:chOff x="0" y="0"/>
          <a:chExt cx="0" cy="0"/>
        </a:xfrm>
      </p:grpSpPr>
      <p:sp>
        <p:nvSpPr>
          <p:cNvPr id="111" name="Google Shape;111;p27"/>
          <p:cNvSpPr txBox="1">
            <a:spLocks noGrp="1"/>
          </p:cNvSpPr>
          <p:nvPr>
            <p:ph type="ctrTitle"/>
          </p:nvPr>
        </p:nvSpPr>
        <p:spPr>
          <a:xfrm>
            <a:off x="3292477" y="10226676"/>
            <a:ext cx="37306252" cy="70548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p27"/>
          <p:cNvSpPr txBox="1">
            <a:spLocks noGrp="1"/>
          </p:cNvSpPr>
          <p:nvPr>
            <p:ph type="subTitle" idx="1"/>
          </p:nvPr>
        </p:nvSpPr>
        <p:spPr>
          <a:xfrm>
            <a:off x="6583365" y="18653127"/>
            <a:ext cx="30724474" cy="8413749"/>
          </a:xfrm>
          <a:prstGeom prst="rect">
            <a:avLst/>
          </a:prstGeom>
          <a:noFill/>
          <a:ln>
            <a:noFill/>
          </a:ln>
        </p:spPr>
        <p:txBody>
          <a:bodyPr spcFirstLastPara="1" wrap="square" lIns="380325" tIns="380325" rIns="380325" bIns="380325" anchor="t" anchorCtr="0">
            <a:noAutofit/>
          </a:bodyPr>
          <a:lstStyle>
            <a:lvl1pPr lvl="0" algn="ctr">
              <a:lnSpc>
                <a:spcPct val="100000"/>
              </a:lnSpc>
              <a:spcBef>
                <a:spcPts val="512"/>
              </a:spcBef>
              <a:spcAft>
                <a:spcPts val="0"/>
              </a:spcAft>
              <a:buClr>
                <a:schemeClr val="dk1"/>
              </a:buClr>
              <a:buSzPts val="2560"/>
              <a:buFont typeface="Arial"/>
              <a:buNone/>
              <a:defRPr/>
            </a:lvl1pPr>
            <a:lvl2pPr lvl="1" algn="ctr">
              <a:lnSpc>
                <a:spcPct val="100000"/>
              </a:lnSpc>
              <a:spcBef>
                <a:spcPts val="512"/>
              </a:spcBef>
              <a:spcAft>
                <a:spcPts val="0"/>
              </a:spcAft>
              <a:buClr>
                <a:schemeClr val="dk1"/>
              </a:buClr>
              <a:buSzPts val="2560"/>
              <a:buFont typeface="Arial"/>
              <a:buNone/>
              <a:defRPr/>
            </a:lvl2pPr>
            <a:lvl3pPr lvl="2" algn="ctr">
              <a:lnSpc>
                <a:spcPct val="100000"/>
              </a:lnSpc>
              <a:spcBef>
                <a:spcPts val="427"/>
              </a:spcBef>
              <a:spcAft>
                <a:spcPts val="0"/>
              </a:spcAft>
              <a:buClr>
                <a:schemeClr val="dk1"/>
              </a:buClr>
              <a:buSzPts val="2133"/>
              <a:buFont typeface="Arial"/>
              <a:buNone/>
              <a:defRPr/>
            </a:lvl3pPr>
            <a:lvl4pPr lvl="3" algn="ctr">
              <a:lnSpc>
                <a:spcPct val="100000"/>
              </a:lnSpc>
              <a:spcBef>
                <a:spcPts val="341"/>
              </a:spcBef>
              <a:spcAft>
                <a:spcPts val="0"/>
              </a:spcAft>
              <a:buClr>
                <a:schemeClr val="dk1"/>
              </a:buClr>
              <a:buSzPts val="1707"/>
              <a:buFont typeface="Arial"/>
              <a:buNone/>
              <a:defRPr/>
            </a:lvl4pPr>
            <a:lvl5pPr lvl="4" algn="ctr">
              <a:lnSpc>
                <a:spcPct val="100000"/>
              </a:lnSpc>
              <a:spcBef>
                <a:spcPts val="341"/>
              </a:spcBef>
              <a:spcAft>
                <a:spcPts val="0"/>
              </a:spcAft>
              <a:buClr>
                <a:schemeClr val="dk1"/>
              </a:buClr>
              <a:buSzPts val="1707"/>
              <a:buFont typeface="Arial"/>
              <a:buNone/>
              <a:defRPr/>
            </a:lvl5pPr>
            <a:lvl6pPr lvl="5" algn="ctr">
              <a:lnSpc>
                <a:spcPct val="100000"/>
              </a:lnSpc>
              <a:spcBef>
                <a:spcPts val="341"/>
              </a:spcBef>
              <a:spcAft>
                <a:spcPts val="0"/>
              </a:spcAft>
              <a:buClr>
                <a:schemeClr val="dk1"/>
              </a:buClr>
              <a:buSzPts val="1707"/>
              <a:buFont typeface="Arial"/>
              <a:buNone/>
              <a:defRPr/>
            </a:lvl6pPr>
            <a:lvl7pPr lvl="6" algn="ctr">
              <a:lnSpc>
                <a:spcPct val="100000"/>
              </a:lnSpc>
              <a:spcBef>
                <a:spcPts val="341"/>
              </a:spcBef>
              <a:spcAft>
                <a:spcPts val="0"/>
              </a:spcAft>
              <a:buClr>
                <a:schemeClr val="dk1"/>
              </a:buClr>
              <a:buSzPts val="1707"/>
              <a:buFont typeface="Arial"/>
              <a:buNone/>
              <a:defRPr/>
            </a:lvl7pPr>
            <a:lvl8pPr lvl="7" algn="ctr">
              <a:lnSpc>
                <a:spcPct val="100000"/>
              </a:lnSpc>
              <a:spcBef>
                <a:spcPts val="341"/>
              </a:spcBef>
              <a:spcAft>
                <a:spcPts val="0"/>
              </a:spcAft>
              <a:buClr>
                <a:schemeClr val="dk1"/>
              </a:buClr>
              <a:buSzPts val="1707"/>
              <a:buFont typeface="Arial"/>
              <a:buNone/>
              <a:defRPr/>
            </a:lvl8pPr>
            <a:lvl9pPr lvl="8" algn="ctr">
              <a:lnSpc>
                <a:spcPct val="100000"/>
              </a:lnSpc>
              <a:spcBef>
                <a:spcPts val="341"/>
              </a:spcBef>
              <a:spcAft>
                <a:spcPts val="0"/>
              </a:spcAft>
              <a:buClr>
                <a:schemeClr val="dk1"/>
              </a:buClr>
              <a:buSzPts val="1707"/>
              <a:buFont typeface="Arial"/>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3"/>
        <p:cNvGrpSpPr/>
        <p:nvPr/>
      </p:nvGrpSpPr>
      <p:grpSpPr>
        <a:xfrm>
          <a:off x="0" y="0"/>
          <a:ext cx="0" cy="0"/>
          <a:chOff x="0" y="0"/>
          <a:chExt cx="0" cy="0"/>
        </a:xfrm>
      </p:grpSpPr>
      <p:sp>
        <p:nvSpPr>
          <p:cNvPr id="114" name="Google Shape;114;p2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5" name="Google Shape;115;p28"/>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6"/>
        <p:cNvGrpSpPr/>
        <p:nvPr/>
      </p:nvGrpSpPr>
      <p:grpSpPr>
        <a:xfrm>
          <a:off x="0" y="0"/>
          <a:ext cx="0" cy="0"/>
          <a:chOff x="0" y="0"/>
          <a:chExt cx="0" cy="0"/>
        </a:xfrm>
      </p:grpSpPr>
      <p:sp>
        <p:nvSpPr>
          <p:cNvPr id="117" name="Google Shape;117;p29"/>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8" name="Google Shape;118;p29"/>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93742" y="5638802"/>
            <a:ext cx="21018499"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122" name="Google Shape;122;p30"/>
          <p:cNvSpPr txBox="1">
            <a:spLocks noGrp="1"/>
          </p:cNvSpPr>
          <p:nvPr>
            <p:ph type="body" idx="2"/>
          </p:nvPr>
        </p:nvSpPr>
        <p:spPr>
          <a:xfrm>
            <a:off x="21864641" y="5638802"/>
            <a:ext cx="2102008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3"/>
        <p:cNvGrpSpPr/>
        <p:nvPr/>
      </p:nvGrpSpPr>
      <p:grpSpPr>
        <a:xfrm>
          <a:off x="0" y="0"/>
          <a:ext cx="0" cy="0"/>
          <a:chOff x="0" y="0"/>
          <a:chExt cx="0" cy="0"/>
        </a:xfrm>
      </p:grpSpPr>
      <p:sp>
        <p:nvSpPr>
          <p:cNvPr id="124" name="Google Shape;124;p31"/>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31"/>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6" name="Google Shape;126;p31"/>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127" name="Google Shape;127;p31"/>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128" name="Google Shape;128;p31"/>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3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467103" y="21153441"/>
            <a:ext cx="37307839" cy="6537326"/>
          </a:xfrm>
          <a:prstGeom prst="rect">
            <a:avLst/>
          </a:prstGeom>
          <a:noFill/>
          <a:ln>
            <a:noFill/>
          </a:ln>
        </p:spPr>
        <p:txBody>
          <a:bodyPr spcFirstLastPara="1" wrap="square" lIns="76050" tIns="38000" rIns="76050" bIns="38000" anchor="t" anchorCtr="0">
            <a:noAutofit/>
          </a:bodyPr>
          <a:lstStyle>
            <a:lvl1pPr lvl="0" algn="l">
              <a:lnSpc>
                <a:spcPct val="100000"/>
              </a:lnSpc>
              <a:spcBef>
                <a:spcPts val="0"/>
              </a:spcBef>
              <a:spcAft>
                <a:spcPts val="0"/>
              </a:spcAft>
              <a:buSzPts val="1400"/>
              <a:buNone/>
              <a:defRPr sz="352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5"/>
          <p:cNvSpPr txBox="1">
            <a:spLocks noGrp="1"/>
          </p:cNvSpPr>
          <p:nvPr>
            <p:ph type="body" idx="1"/>
          </p:nvPr>
        </p:nvSpPr>
        <p:spPr>
          <a:xfrm>
            <a:off x="3467103" y="13952538"/>
            <a:ext cx="37307839" cy="7200900"/>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363"/>
              </a:spcBef>
              <a:spcAft>
                <a:spcPts val="0"/>
              </a:spcAft>
              <a:buClr>
                <a:schemeClr val="dk1"/>
              </a:buClr>
              <a:buSzPts val="1813"/>
              <a:buFont typeface="Arial"/>
              <a:buNone/>
              <a:defRPr sz="1812"/>
            </a:lvl1pPr>
            <a:lvl2pPr marL="914400" lvl="1" indent="-228600" algn="l">
              <a:lnSpc>
                <a:spcPct val="100000"/>
              </a:lnSpc>
              <a:spcBef>
                <a:spcPts val="320"/>
              </a:spcBef>
              <a:spcAft>
                <a:spcPts val="0"/>
              </a:spcAft>
              <a:buClr>
                <a:schemeClr val="dk1"/>
              </a:buClr>
              <a:buSzPts val="1600"/>
              <a:buFont typeface="Arial"/>
              <a:buNone/>
              <a:defRPr sz="1600"/>
            </a:lvl2pPr>
            <a:lvl3pPr marL="1371600" lvl="2" indent="-228600" algn="l">
              <a:lnSpc>
                <a:spcPct val="100000"/>
              </a:lnSpc>
              <a:spcBef>
                <a:spcPts val="277"/>
              </a:spcBef>
              <a:spcAft>
                <a:spcPts val="0"/>
              </a:spcAft>
              <a:buClr>
                <a:schemeClr val="dk1"/>
              </a:buClr>
              <a:buSzPts val="1387"/>
              <a:buFont typeface="Arial"/>
              <a:buNone/>
              <a:defRPr sz="1387"/>
            </a:lvl3pPr>
            <a:lvl4pPr marL="1828800" lvl="3" indent="-228600" algn="l">
              <a:lnSpc>
                <a:spcPct val="100000"/>
              </a:lnSpc>
              <a:spcBef>
                <a:spcPts val="256"/>
              </a:spcBef>
              <a:spcAft>
                <a:spcPts val="0"/>
              </a:spcAft>
              <a:buClr>
                <a:schemeClr val="dk1"/>
              </a:buClr>
              <a:buSzPts val="1280"/>
              <a:buFont typeface="Arial"/>
              <a:buNone/>
              <a:defRPr sz="1280"/>
            </a:lvl4pPr>
            <a:lvl5pPr marL="2286000" lvl="4" indent="-228600" algn="l">
              <a:lnSpc>
                <a:spcPct val="100000"/>
              </a:lnSpc>
              <a:spcBef>
                <a:spcPts val="256"/>
              </a:spcBef>
              <a:spcAft>
                <a:spcPts val="0"/>
              </a:spcAft>
              <a:buClr>
                <a:schemeClr val="dk1"/>
              </a:buClr>
              <a:buSzPts val="1280"/>
              <a:buFont typeface="Arial"/>
              <a:buNone/>
              <a:defRPr sz="1280"/>
            </a:lvl5pPr>
            <a:lvl6pPr marL="2743200" lvl="5" indent="-228600" algn="l">
              <a:lnSpc>
                <a:spcPct val="100000"/>
              </a:lnSpc>
              <a:spcBef>
                <a:spcPts val="256"/>
              </a:spcBef>
              <a:spcAft>
                <a:spcPts val="0"/>
              </a:spcAft>
              <a:buClr>
                <a:schemeClr val="dk1"/>
              </a:buClr>
              <a:buSzPts val="1280"/>
              <a:buFont typeface="Arial"/>
              <a:buNone/>
              <a:defRPr sz="1280"/>
            </a:lvl6pPr>
            <a:lvl7pPr marL="3200400" lvl="6" indent="-228600" algn="l">
              <a:lnSpc>
                <a:spcPct val="100000"/>
              </a:lnSpc>
              <a:spcBef>
                <a:spcPts val="256"/>
              </a:spcBef>
              <a:spcAft>
                <a:spcPts val="0"/>
              </a:spcAft>
              <a:buClr>
                <a:schemeClr val="dk1"/>
              </a:buClr>
              <a:buSzPts val="1280"/>
              <a:buFont typeface="Arial"/>
              <a:buNone/>
              <a:defRPr sz="1280"/>
            </a:lvl7pPr>
            <a:lvl8pPr marL="3657600" lvl="7" indent="-228600" algn="l">
              <a:lnSpc>
                <a:spcPct val="100000"/>
              </a:lnSpc>
              <a:spcBef>
                <a:spcPts val="256"/>
              </a:spcBef>
              <a:spcAft>
                <a:spcPts val="0"/>
              </a:spcAft>
              <a:buClr>
                <a:schemeClr val="dk1"/>
              </a:buClr>
              <a:buSzPts val="1280"/>
              <a:buFont typeface="Arial"/>
              <a:buNone/>
              <a:defRPr sz="1280"/>
            </a:lvl8pPr>
            <a:lvl9pPr marL="4114800" lvl="8" indent="-228600" algn="l">
              <a:lnSpc>
                <a:spcPct val="100000"/>
              </a:lnSpc>
              <a:spcBef>
                <a:spcPts val="256"/>
              </a:spcBef>
              <a:spcAft>
                <a:spcPts val="0"/>
              </a:spcAft>
              <a:buClr>
                <a:schemeClr val="dk1"/>
              </a:buClr>
              <a:buSzPts val="1280"/>
              <a:buFont typeface="Arial"/>
              <a:buNone/>
              <a:defRPr sz="128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34"/>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4" name="Google Shape;134;p34"/>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135" name="Google Shape;135;p34"/>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8" name="Google Shape;138;p35"/>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139" name="Google Shape;139;p35"/>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3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2" name="Google Shape;142;p36"/>
          <p:cNvSpPr txBox="1">
            <a:spLocks noGrp="1"/>
          </p:cNvSpPr>
          <p:nvPr>
            <p:ph type="body" idx="1"/>
          </p:nvPr>
        </p:nvSpPr>
        <p:spPr>
          <a:xfrm rot="5400000">
            <a:off x="8507733" y="-2175511"/>
            <a:ext cx="26563319" cy="421919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3"/>
        <p:cNvGrpSpPr/>
        <p:nvPr/>
      </p:nvGrpSpPr>
      <p:grpSpPr>
        <a:xfrm>
          <a:off x="0" y="0"/>
          <a:ext cx="0" cy="0"/>
          <a:chOff x="0" y="0"/>
          <a:chExt cx="0" cy="0"/>
        </a:xfrm>
      </p:grpSpPr>
      <p:sp>
        <p:nvSpPr>
          <p:cNvPr id="144" name="Google Shape;144;p37"/>
          <p:cNvSpPr txBox="1">
            <a:spLocks noGrp="1"/>
          </p:cNvSpPr>
          <p:nvPr>
            <p:ph type="title"/>
          </p:nvPr>
        </p:nvSpPr>
        <p:spPr>
          <a:xfrm rot="5400000">
            <a:off x="22146421" y="11464133"/>
            <a:ext cx="30929263" cy="10547351"/>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5" name="Google Shape;145;p37"/>
          <p:cNvSpPr txBox="1">
            <a:spLocks noGrp="1"/>
          </p:cNvSpPr>
          <p:nvPr>
            <p:ph type="body" idx="1"/>
          </p:nvPr>
        </p:nvSpPr>
        <p:spPr>
          <a:xfrm rot="5400000">
            <a:off x="974727" y="992189"/>
            <a:ext cx="30929263" cy="31491240"/>
          </a:xfrm>
          <a:prstGeom prst="rect">
            <a:avLst/>
          </a:prstGeom>
          <a:noFill/>
          <a:ln>
            <a:noFill/>
          </a:ln>
        </p:spPr>
        <p:txBody>
          <a:bodyPr spcFirstLastPara="1" wrap="square" lIns="380325" tIns="380325" rIns="380325" bIns="3803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693739" y="5638802"/>
            <a:ext cx="4910137"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32" name="Google Shape;32;p6"/>
          <p:cNvSpPr txBox="1">
            <a:spLocks noGrp="1"/>
          </p:cNvSpPr>
          <p:nvPr>
            <p:ph type="body" idx="2"/>
          </p:nvPr>
        </p:nvSpPr>
        <p:spPr>
          <a:xfrm>
            <a:off x="5756275" y="5638802"/>
            <a:ext cx="4911725" cy="26563637"/>
          </a:xfrm>
          <a:prstGeom prst="rect">
            <a:avLst/>
          </a:prstGeom>
          <a:noFill/>
          <a:ln>
            <a:noFill/>
          </a:ln>
        </p:spPr>
        <p:txBody>
          <a:bodyPr spcFirstLastPara="1" wrap="square" lIns="380325" tIns="380325" rIns="380325" bIns="380325" anchor="t" anchorCtr="0">
            <a:noAutofit/>
          </a:bodyPr>
          <a:lstStyle>
            <a:lvl1pPr marL="457200" lvl="0" indent="-384365" algn="l">
              <a:lnSpc>
                <a:spcPct val="100000"/>
              </a:lnSpc>
              <a:spcBef>
                <a:spcPts val="491"/>
              </a:spcBef>
              <a:spcAft>
                <a:spcPts val="0"/>
              </a:spcAft>
              <a:buClr>
                <a:schemeClr val="dk1"/>
              </a:buClr>
              <a:buSzPts val="2453"/>
              <a:buFont typeface="Arial"/>
              <a:buChar char="•"/>
              <a:defRPr sz="2453"/>
            </a:lvl1pPr>
            <a:lvl2pPr marL="914400" lvl="1" indent="-364045" algn="l">
              <a:lnSpc>
                <a:spcPct val="100000"/>
              </a:lnSpc>
              <a:spcBef>
                <a:spcPts val="427"/>
              </a:spcBef>
              <a:spcAft>
                <a:spcPts val="0"/>
              </a:spcAft>
              <a:buClr>
                <a:schemeClr val="dk1"/>
              </a:buClr>
              <a:buSzPts val="2133"/>
              <a:buFont typeface="Arial"/>
              <a:buChar char="–"/>
              <a:defRPr sz="2133"/>
            </a:lvl2pPr>
            <a:lvl3pPr marL="1371600" lvl="2" indent="-343725" algn="l">
              <a:lnSpc>
                <a:spcPct val="100000"/>
              </a:lnSpc>
              <a:spcBef>
                <a:spcPts val="363"/>
              </a:spcBef>
              <a:spcAft>
                <a:spcPts val="0"/>
              </a:spcAft>
              <a:buClr>
                <a:schemeClr val="dk1"/>
              </a:buClr>
              <a:buSzPts val="1813"/>
              <a:buFont typeface="Arial"/>
              <a:buChar char="•"/>
              <a:defRPr sz="1812"/>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193926" y="1317626"/>
            <a:ext cx="39503351" cy="548640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2193926" y="7369178"/>
            <a:ext cx="19392900"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6" name="Google Shape;36;p7"/>
          <p:cNvSpPr txBox="1">
            <a:spLocks noGrp="1"/>
          </p:cNvSpPr>
          <p:nvPr>
            <p:ph type="body" idx="2"/>
          </p:nvPr>
        </p:nvSpPr>
        <p:spPr>
          <a:xfrm>
            <a:off x="2193926" y="10439402"/>
            <a:ext cx="19392900"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
        <p:nvSpPr>
          <p:cNvPr id="37" name="Google Shape;37;p7"/>
          <p:cNvSpPr txBox="1">
            <a:spLocks noGrp="1"/>
          </p:cNvSpPr>
          <p:nvPr>
            <p:ph type="body" idx="3"/>
          </p:nvPr>
        </p:nvSpPr>
        <p:spPr>
          <a:xfrm>
            <a:off x="22296441" y="7369178"/>
            <a:ext cx="19400837" cy="3070226"/>
          </a:xfrm>
          <a:prstGeom prst="rect">
            <a:avLst/>
          </a:prstGeom>
          <a:noFill/>
          <a:ln>
            <a:noFill/>
          </a:ln>
        </p:spPr>
        <p:txBody>
          <a:bodyPr spcFirstLastPara="1" wrap="square" lIns="380325" tIns="380325" rIns="380325" bIns="380325" anchor="b" anchorCtr="0">
            <a:noAutofit/>
          </a:bodyPr>
          <a:lstStyle>
            <a:lvl1pPr marL="457200" lvl="0" indent="-228600" algn="l">
              <a:lnSpc>
                <a:spcPct val="100000"/>
              </a:lnSpc>
              <a:spcBef>
                <a:spcPts val="427"/>
              </a:spcBef>
              <a:spcAft>
                <a:spcPts val="0"/>
              </a:spcAft>
              <a:buClr>
                <a:schemeClr val="dk1"/>
              </a:buClr>
              <a:buSzPts val="2133"/>
              <a:buFont typeface="Arial"/>
              <a:buNone/>
              <a:defRPr sz="2133" b="1"/>
            </a:lvl1pPr>
            <a:lvl2pPr marL="914400" lvl="1" indent="-228600" algn="l">
              <a:lnSpc>
                <a:spcPct val="100000"/>
              </a:lnSpc>
              <a:spcBef>
                <a:spcPts val="363"/>
              </a:spcBef>
              <a:spcAft>
                <a:spcPts val="0"/>
              </a:spcAft>
              <a:buClr>
                <a:schemeClr val="dk1"/>
              </a:buClr>
              <a:buSzPts val="1813"/>
              <a:buFont typeface="Arial"/>
              <a:buNone/>
              <a:defRPr sz="1812" b="1"/>
            </a:lvl2pPr>
            <a:lvl3pPr marL="1371600" lvl="2" indent="-228600" algn="l">
              <a:lnSpc>
                <a:spcPct val="100000"/>
              </a:lnSpc>
              <a:spcBef>
                <a:spcPts val="320"/>
              </a:spcBef>
              <a:spcAft>
                <a:spcPts val="0"/>
              </a:spcAft>
              <a:buClr>
                <a:schemeClr val="dk1"/>
              </a:buClr>
              <a:buSzPts val="1600"/>
              <a:buFont typeface="Arial"/>
              <a:buNone/>
              <a:defRPr sz="1600" b="1"/>
            </a:lvl3pPr>
            <a:lvl4pPr marL="1828800" lvl="3" indent="-228600" algn="l">
              <a:lnSpc>
                <a:spcPct val="100000"/>
              </a:lnSpc>
              <a:spcBef>
                <a:spcPts val="277"/>
              </a:spcBef>
              <a:spcAft>
                <a:spcPts val="0"/>
              </a:spcAft>
              <a:buClr>
                <a:schemeClr val="dk1"/>
              </a:buClr>
              <a:buSzPts val="1387"/>
              <a:buFont typeface="Arial"/>
              <a:buNone/>
              <a:defRPr sz="1387" b="1"/>
            </a:lvl4pPr>
            <a:lvl5pPr marL="2286000" lvl="4" indent="-228600" algn="l">
              <a:lnSpc>
                <a:spcPct val="100000"/>
              </a:lnSpc>
              <a:spcBef>
                <a:spcPts val="277"/>
              </a:spcBef>
              <a:spcAft>
                <a:spcPts val="0"/>
              </a:spcAft>
              <a:buClr>
                <a:schemeClr val="dk1"/>
              </a:buClr>
              <a:buSzPts val="1387"/>
              <a:buFont typeface="Arial"/>
              <a:buNone/>
              <a:defRPr sz="1387" b="1"/>
            </a:lvl5pPr>
            <a:lvl6pPr marL="2743200" lvl="5" indent="-228600" algn="l">
              <a:lnSpc>
                <a:spcPct val="100000"/>
              </a:lnSpc>
              <a:spcBef>
                <a:spcPts val="277"/>
              </a:spcBef>
              <a:spcAft>
                <a:spcPts val="0"/>
              </a:spcAft>
              <a:buClr>
                <a:schemeClr val="dk1"/>
              </a:buClr>
              <a:buSzPts val="1387"/>
              <a:buFont typeface="Arial"/>
              <a:buNone/>
              <a:defRPr sz="1387" b="1"/>
            </a:lvl6pPr>
            <a:lvl7pPr marL="3200400" lvl="6" indent="-228600" algn="l">
              <a:lnSpc>
                <a:spcPct val="100000"/>
              </a:lnSpc>
              <a:spcBef>
                <a:spcPts val="277"/>
              </a:spcBef>
              <a:spcAft>
                <a:spcPts val="0"/>
              </a:spcAft>
              <a:buClr>
                <a:schemeClr val="dk1"/>
              </a:buClr>
              <a:buSzPts val="1387"/>
              <a:buFont typeface="Arial"/>
              <a:buNone/>
              <a:defRPr sz="1387" b="1"/>
            </a:lvl7pPr>
            <a:lvl8pPr marL="3657600" lvl="7" indent="-228600" algn="l">
              <a:lnSpc>
                <a:spcPct val="100000"/>
              </a:lnSpc>
              <a:spcBef>
                <a:spcPts val="277"/>
              </a:spcBef>
              <a:spcAft>
                <a:spcPts val="0"/>
              </a:spcAft>
              <a:buClr>
                <a:schemeClr val="dk1"/>
              </a:buClr>
              <a:buSzPts val="1387"/>
              <a:buFont typeface="Arial"/>
              <a:buNone/>
              <a:defRPr sz="1387" b="1"/>
            </a:lvl8pPr>
            <a:lvl9pPr marL="4114800" lvl="8" indent="-228600" algn="l">
              <a:lnSpc>
                <a:spcPct val="100000"/>
              </a:lnSpc>
              <a:spcBef>
                <a:spcPts val="277"/>
              </a:spcBef>
              <a:spcAft>
                <a:spcPts val="0"/>
              </a:spcAft>
              <a:buClr>
                <a:schemeClr val="dk1"/>
              </a:buClr>
              <a:buSzPts val="1387"/>
              <a:buFont typeface="Arial"/>
              <a:buNone/>
              <a:defRPr sz="1387" b="1"/>
            </a:lvl9pPr>
          </a:lstStyle>
          <a:p>
            <a:endParaRPr/>
          </a:p>
        </p:txBody>
      </p:sp>
      <p:sp>
        <p:nvSpPr>
          <p:cNvPr id="38" name="Google Shape;38;p7"/>
          <p:cNvSpPr txBox="1">
            <a:spLocks noGrp="1"/>
          </p:cNvSpPr>
          <p:nvPr>
            <p:ph type="body" idx="4"/>
          </p:nvPr>
        </p:nvSpPr>
        <p:spPr>
          <a:xfrm>
            <a:off x="22296441" y="10439402"/>
            <a:ext cx="19400837" cy="18965864"/>
          </a:xfrm>
          <a:prstGeom prst="rect">
            <a:avLst/>
          </a:prstGeom>
          <a:noFill/>
          <a:ln>
            <a:noFill/>
          </a:ln>
        </p:spPr>
        <p:txBody>
          <a:bodyPr spcFirstLastPara="1" wrap="square" lIns="380325" tIns="380325" rIns="380325" bIns="380325" anchor="t" anchorCtr="0">
            <a:noAutofit/>
          </a:bodyPr>
          <a:lstStyle>
            <a:lvl1pPr marL="457200" lvl="0" indent="-364045" algn="l">
              <a:lnSpc>
                <a:spcPct val="100000"/>
              </a:lnSpc>
              <a:spcBef>
                <a:spcPts val="427"/>
              </a:spcBef>
              <a:spcAft>
                <a:spcPts val="0"/>
              </a:spcAft>
              <a:buClr>
                <a:schemeClr val="dk1"/>
              </a:buClr>
              <a:buSzPts val="2133"/>
              <a:buFont typeface="Arial"/>
              <a:buChar char="•"/>
              <a:defRPr sz="2133"/>
            </a:lvl1pPr>
            <a:lvl2pPr marL="914400" lvl="1" indent="-343725" algn="l">
              <a:lnSpc>
                <a:spcPct val="100000"/>
              </a:lnSpc>
              <a:spcBef>
                <a:spcPts val="363"/>
              </a:spcBef>
              <a:spcAft>
                <a:spcPts val="0"/>
              </a:spcAft>
              <a:buClr>
                <a:schemeClr val="dk1"/>
              </a:buClr>
              <a:buSzPts val="1813"/>
              <a:buFont typeface="Arial"/>
              <a:buChar char="–"/>
              <a:defRPr sz="1812"/>
            </a:lvl2pPr>
            <a:lvl3pPr marL="1371600" lvl="2" indent="-330200" algn="l">
              <a:lnSpc>
                <a:spcPct val="100000"/>
              </a:lnSpc>
              <a:spcBef>
                <a:spcPts val="320"/>
              </a:spcBef>
              <a:spcAft>
                <a:spcPts val="0"/>
              </a:spcAft>
              <a:buClr>
                <a:schemeClr val="dk1"/>
              </a:buClr>
              <a:buSzPts val="1600"/>
              <a:buFont typeface="Arial"/>
              <a:buChar char="•"/>
              <a:defRPr sz="1600"/>
            </a:lvl3pPr>
            <a:lvl4pPr marL="1828800" lvl="3" indent="-316674" algn="l">
              <a:lnSpc>
                <a:spcPct val="100000"/>
              </a:lnSpc>
              <a:spcBef>
                <a:spcPts val="277"/>
              </a:spcBef>
              <a:spcAft>
                <a:spcPts val="0"/>
              </a:spcAft>
              <a:buClr>
                <a:schemeClr val="dk1"/>
              </a:buClr>
              <a:buSzPts val="1387"/>
              <a:buFont typeface="Arial"/>
              <a:buChar char="–"/>
              <a:defRPr sz="1387"/>
            </a:lvl4pPr>
            <a:lvl5pPr marL="2286000" lvl="4" indent="-316674" algn="l">
              <a:lnSpc>
                <a:spcPct val="100000"/>
              </a:lnSpc>
              <a:spcBef>
                <a:spcPts val="277"/>
              </a:spcBef>
              <a:spcAft>
                <a:spcPts val="0"/>
              </a:spcAft>
              <a:buClr>
                <a:schemeClr val="dk1"/>
              </a:buClr>
              <a:buSzPts val="1387"/>
              <a:buFont typeface="Arial"/>
              <a:buChar char="»"/>
              <a:defRPr sz="1387"/>
            </a:lvl5pPr>
            <a:lvl6pPr marL="2743200" lvl="5" indent="-316674" algn="l">
              <a:lnSpc>
                <a:spcPct val="100000"/>
              </a:lnSpc>
              <a:spcBef>
                <a:spcPts val="277"/>
              </a:spcBef>
              <a:spcAft>
                <a:spcPts val="0"/>
              </a:spcAft>
              <a:buClr>
                <a:schemeClr val="dk1"/>
              </a:buClr>
              <a:buSzPts val="1387"/>
              <a:buFont typeface="Arial"/>
              <a:buChar char="»"/>
              <a:defRPr sz="1387"/>
            </a:lvl6pPr>
            <a:lvl7pPr marL="3200400" lvl="6" indent="-316674" algn="l">
              <a:lnSpc>
                <a:spcPct val="100000"/>
              </a:lnSpc>
              <a:spcBef>
                <a:spcPts val="277"/>
              </a:spcBef>
              <a:spcAft>
                <a:spcPts val="0"/>
              </a:spcAft>
              <a:buClr>
                <a:schemeClr val="dk1"/>
              </a:buClr>
              <a:buSzPts val="1387"/>
              <a:buFont typeface="Arial"/>
              <a:buChar char="»"/>
              <a:defRPr sz="1387"/>
            </a:lvl7pPr>
            <a:lvl8pPr marL="3657600" lvl="7" indent="-316674" algn="l">
              <a:lnSpc>
                <a:spcPct val="100000"/>
              </a:lnSpc>
              <a:spcBef>
                <a:spcPts val="277"/>
              </a:spcBef>
              <a:spcAft>
                <a:spcPts val="0"/>
              </a:spcAft>
              <a:buClr>
                <a:schemeClr val="dk1"/>
              </a:buClr>
              <a:buSzPts val="1387"/>
              <a:buFont typeface="Arial"/>
              <a:buChar char="»"/>
              <a:defRPr sz="1387"/>
            </a:lvl8pPr>
            <a:lvl9pPr marL="4114800" lvl="8" indent="-316674" algn="l">
              <a:lnSpc>
                <a:spcPct val="100000"/>
              </a:lnSpc>
              <a:spcBef>
                <a:spcPts val="277"/>
              </a:spcBef>
              <a:spcAft>
                <a:spcPts val="0"/>
              </a:spcAft>
              <a:buClr>
                <a:schemeClr val="dk1"/>
              </a:buClr>
              <a:buSzPts val="1387"/>
              <a:buFont typeface="Arial"/>
              <a:buChar char="»"/>
              <a:defRPr sz="1387"/>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2193926" y="1311276"/>
            <a:ext cx="14439900" cy="5576889"/>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10"/>
          <p:cNvSpPr txBox="1">
            <a:spLocks noGrp="1"/>
          </p:cNvSpPr>
          <p:nvPr>
            <p:ph type="body" idx="1"/>
          </p:nvPr>
        </p:nvSpPr>
        <p:spPr>
          <a:xfrm>
            <a:off x="17160875" y="1311276"/>
            <a:ext cx="24536399" cy="28093989"/>
          </a:xfrm>
          <a:prstGeom prst="rect">
            <a:avLst/>
          </a:prstGeom>
          <a:noFill/>
          <a:ln>
            <a:noFill/>
          </a:ln>
        </p:spPr>
        <p:txBody>
          <a:bodyPr spcFirstLastPara="1" wrap="square" lIns="380325" tIns="380325" rIns="380325" bIns="380325" anchor="t" anchorCtr="0">
            <a:noAutofit/>
          </a:bodyPr>
          <a:lstStyle>
            <a:lvl1pPr marL="457200" lvl="0" indent="-411480" algn="l">
              <a:lnSpc>
                <a:spcPct val="100000"/>
              </a:lnSpc>
              <a:spcBef>
                <a:spcPts val="576"/>
              </a:spcBef>
              <a:spcAft>
                <a:spcPts val="0"/>
              </a:spcAft>
              <a:buClr>
                <a:schemeClr val="dk1"/>
              </a:buClr>
              <a:buSzPts val="2880"/>
              <a:buFont typeface="Arial"/>
              <a:buChar char="•"/>
              <a:defRPr sz="2880"/>
            </a:lvl1pPr>
            <a:lvl2pPr marL="914400" lvl="1" indent="-384365" algn="l">
              <a:lnSpc>
                <a:spcPct val="100000"/>
              </a:lnSpc>
              <a:spcBef>
                <a:spcPts val="491"/>
              </a:spcBef>
              <a:spcAft>
                <a:spcPts val="0"/>
              </a:spcAft>
              <a:buClr>
                <a:schemeClr val="dk1"/>
              </a:buClr>
              <a:buSzPts val="2453"/>
              <a:buFont typeface="Arial"/>
              <a:buChar char="–"/>
              <a:defRPr sz="2453"/>
            </a:lvl2pPr>
            <a:lvl3pPr marL="1371600" lvl="2" indent="-364045" algn="l">
              <a:lnSpc>
                <a:spcPct val="100000"/>
              </a:lnSpc>
              <a:spcBef>
                <a:spcPts val="427"/>
              </a:spcBef>
              <a:spcAft>
                <a:spcPts val="0"/>
              </a:spcAft>
              <a:buClr>
                <a:schemeClr val="dk1"/>
              </a:buClr>
              <a:buSzPts val="2133"/>
              <a:buFont typeface="Arial"/>
              <a:buChar char="•"/>
              <a:defRPr sz="2133"/>
            </a:lvl3pPr>
            <a:lvl4pPr marL="1828800" lvl="3" indent="-343725" algn="l">
              <a:lnSpc>
                <a:spcPct val="100000"/>
              </a:lnSpc>
              <a:spcBef>
                <a:spcPts val="363"/>
              </a:spcBef>
              <a:spcAft>
                <a:spcPts val="0"/>
              </a:spcAft>
              <a:buClr>
                <a:schemeClr val="dk1"/>
              </a:buClr>
              <a:buSzPts val="1813"/>
              <a:buFont typeface="Arial"/>
              <a:buChar char="–"/>
              <a:defRPr sz="1812"/>
            </a:lvl4pPr>
            <a:lvl5pPr marL="2286000" lvl="4" indent="-343725" algn="l">
              <a:lnSpc>
                <a:spcPct val="100000"/>
              </a:lnSpc>
              <a:spcBef>
                <a:spcPts val="363"/>
              </a:spcBef>
              <a:spcAft>
                <a:spcPts val="0"/>
              </a:spcAft>
              <a:buClr>
                <a:schemeClr val="dk1"/>
              </a:buClr>
              <a:buSzPts val="1813"/>
              <a:buFont typeface="Arial"/>
              <a:buChar char="»"/>
              <a:defRPr sz="1812"/>
            </a:lvl5pPr>
            <a:lvl6pPr marL="2743200" lvl="5" indent="-343725" algn="l">
              <a:lnSpc>
                <a:spcPct val="100000"/>
              </a:lnSpc>
              <a:spcBef>
                <a:spcPts val="363"/>
              </a:spcBef>
              <a:spcAft>
                <a:spcPts val="0"/>
              </a:spcAft>
              <a:buClr>
                <a:schemeClr val="dk1"/>
              </a:buClr>
              <a:buSzPts val="1813"/>
              <a:buFont typeface="Arial"/>
              <a:buChar char="»"/>
              <a:defRPr sz="1812"/>
            </a:lvl6pPr>
            <a:lvl7pPr marL="3200400" lvl="6" indent="-343725" algn="l">
              <a:lnSpc>
                <a:spcPct val="100000"/>
              </a:lnSpc>
              <a:spcBef>
                <a:spcPts val="363"/>
              </a:spcBef>
              <a:spcAft>
                <a:spcPts val="0"/>
              </a:spcAft>
              <a:buClr>
                <a:schemeClr val="dk1"/>
              </a:buClr>
              <a:buSzPts val="1813"/>
              <a:buFont typeface="Arial"/>
              <a:buChar char="»"/>
              <a:defRPr sz="1812"/>
            </a:lvl7pPr>
            <a:lvl8pPr marL="3657600" lvl="7" indent="-343725" algn="l">
              <a:lnSpc>
                <a:spcPct val="100000"/>
              </a:lnSpc>
              <a:spcBef>
                <a:spcPts val="363"/>
              </a:spcBef>
              <a:spcAft>
                <a:spcPts val="0"/>
              </a:spcAft>
              <a:buClr>
                <a:schemeClr val="dk1"/>
              </a:buClr>
              <a:buSzPts val="1813"/>
              <a:buFont typeface="Arial"/>
              <a:buChar char="»"/>
              <a:defRPr sz="1812"/>
            </a:lvl8pPr>
            <a:lvl9pPr marL="4114800" lvl="8" indent="-343725" algn="l">
              <a:lnSpc>
                <a:spcPct val="100000"/>
              </a:lnSpc>
              <a:spcBef>
                <a:spcPts val="363"/>
              </a:spcBef>
              <a:spcAft>
                <a:spcPts val="0"/>
              </a:spcAft>
              <a:buClr>
                <a:schemeClr val="dk1"/>
              </a:buClr>
              <a:buSzPts val="1813"/>
              <a:buFont typeface="Arial"/>
              <a:buChar char="»"/>
              <a:defRPr sz="1812"/>
            </a:lvl9pPr>
          </a:lstStyle>
          <a:p>
            <a:endParaRPr/>
          </a:p>
        </p:txBody>
      </p:sp>
      <p:sp>
        <p:nvSpPr>
          <p:cNvPr id="45" name="Google Shape;45;p10"/>
          <p:cNvSpPr txBox="1">
            <a:spLocks noGrp="1"/>
          </p:cNvSpPr>
          <p:nvPr>
            <p:ph type="body" idx="2"/>
          </p:nvPr>
        </p:nvSpPr>
        <p:spPr>
          <a:xfrm>
            <a:off x="2193926" y="6888164"/>
            <a:ext cx="14439900" cy="22517100"/>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8602664" y="23042566"/>
            <a:ext cx="26335038" cy="2720975"/>
          </a:xfrm>
          <a:prstGeom prst="rect">
            <a:avLst/>
          </a:prstGeom>
          <a:noFill/>
          <a:ln>
            <a:noFill/>
          </a:ln>
        </p:spPr>
        <p:txBody>
          <a:bodyPr spcFirstLastPara="1" wrap="square" lIns="76050" tIns="38000" rIns="76050" bIns="38000" anchor="b" anchorCtr="0">
            <a:noAutofit/>
          </a:bodyPr>
          <a:lstStyle>
            <a:lvl1pPr lvl="0" algn="l">
              <a:lnSpc>
                <a:spcPct val="100000"/>
              </a:lnSpc>
              <a:spcBef>
                <a:spcPts val="0"/>
              </a:spcBef>
              <a:spcAft>
                <a:spcPts val="0"/>
              </a:spcAft>
              <a:buSzPts val="1400"/>
              <a:buNone/>
              <a:defRPr sz="1812"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8" name="Google Shape;48;p11"/>
          <p:cNvSpPr>
            <a:spLocks noGrp="1"/>
          </p:cNvSpPr>
          <p:nvPr>
            <p:ph type="pic" idx="2"/>
          </p:nvPr>
        </p:nvSpPr>
        <p:spPr>
          <a:xfrm>
            <a:off x="8602664" y="2941640"/>
            <a:ext cx="26335038" cy="19750088"/>
          </a:xfrm>
          <a:prstGeom prst="rect">
            <a:avLst/>
          </a:prstGeom>
          <a:noFill/>
          <a:ln>
            <a:noFill/>
          </a:ln>
        </p:spPr>
        <p:txBody>
          <a:bodyPr spcFirstLastPara="1" wrap="square" lIns="380325" tIns="380325" rIns="380325" bIns="380325" anchor="t" anchorCtr="0">
            <a:no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Arial"/>
                <a:ea typeface="Arial"/>
                <a:cs typeface="Arial"/>
                <a:sym typeface="Arial"/>
              </a:defRPr>
            </a:lvl1pPr>
            <a:lvl2pPr marR="0" lvl="1" algn="l" rtl="0">
              <a:lnSpc>
                <a:spcPct val="100000"/>
              </a:lnSpc>
              <a:spcBef>
                <a:spcPts val="491"/>
              </a:spcBef>
              <a:spcAft>
                <a:spcPts val="0"/>
              </a:spcAft>
              <a:buClr>
                <a:schemeClr val="dk1"/>
              </a:buClr>
              <a:buSzPts val="2453"/>
              <a:buFont typeface="Arial"/>
              <a:buNone/>
              <a:defRPr sz="2453" b="0" i="0" u="none" strike="noStrike" cap="none">
                <a:solidFill>
                  <a:schemeClr val="dk1"/>
                </a:solidFill>
                <a:latin typeface="Arial"/>
                <a:ea typeface="Arial"/>
                <a:cs typeface="Arial"/>
                <a:sym typeface="Arial"/>
              </a:defRPr>
            </a:lvl2pPr>
            <a:lvl3pPr marR="0" lvl="2" algn="l" rtl="0">
              <a:lnSpc>
                <a:spcPct val="100000"/>
              </a:lnSpc>
              <a:spcBef>
                <a:spcPts val="427"/>
              </a:spcBef>
              <a:spcAft>
                <a:spcPts val="0"/>
              </a:spcAft>
              <a:buClr>
                <a:schemeClr val="dk1"/>
              </a:buClr>
              <a:buSzPts val="2133"/>
              <a:buFont typeface="Arial"/>
              <a:buNone/>
              <a:defRPr sz="2133" b="0" i="0" u="none" strike="noStrike" cap="none">
                <a:solidFill>
                  <a:schemeClr val="dk1"/>
                </a:solidFill>
                <a:latin typeface="Arial"/>
                <a:ea typeface="Arial"/>
                <a:cs typeface="Arial"/>
                <a:sym typeface="Arial"/>
              </a:defRPr>
            </a:lvl3pPr>
            <a:lvl4pPr marR="0" lvl="3"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4pPr>
            <a:lvl5pPr marR="0" lvl="4"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5pPr>
            <a:lvl6pPr marR="0" lvl="5"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6pPr>
            <a:lvl7pPr marR="0" lvl="6"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7pPr>
            <a:lvl8pPr marR="0" lvl="7"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8pPr>
            <a:lvl9pPr marR="0" lvl="8" algn="l" rtl="0">
              <a:lnSpc>
                <a:spcPct val="100000"/>
              </a:lnSpc>
              <a:spcBef>
                <a:spcPts val="363"/>
              </a:spcBef>
              <a:spcAft>
                <a:spcPts val="0"/>
              </a:spcAft>
              <a:buClr>
                <a:schemeClr val="dk1"/>
              </a:buClr>
              <a:buSzPts val="1813"/>
              <a:buFont typeface="Arial"/>
              <a:buNone/>
              <a:defRPr sz="1812"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8602664" y="25763541"/>
            <a:ext cx="26335038" cy="3862388"/>
          </a:xfrm>
          <a:prstGeom prst="rect">
            <a:avLst/>
          </a:prstGeom>
          <a:noFill/>
          <a:ln>
            <a:noFill/>
          </a:ln>
        </p:spPr>
        <p:txBody>
          <a:bodyPr spcFirstLastPara="1" wrap="square" lIns="380325" tIns="380325" rIns="380325" bIns="380325" anchor="t" anchorCtr="0">
            <a:noAutofit/>
          </a:bodyPr>
          <a:lstStyle>
            <a:lvl1pPr marL="457200" lvl="0" indent="-228600" algn="l">
              <a:lnSpc>
                <a:spcPct val="100000"/>
              </a:lnSpc>
              <a:spcBef>
                <a:spcPts val="256"/>
              </a:spcBef>
              <a:spcAft>
                <a:spcPts val="0"/>
              </a:spcAft>
              <a:buClr>
                <a:schemeClr val="dk1"/>
              </a:buClr>
              <a:buSzPts val="1280"/>
              <a:buFont typeface="Arial"/>
              <a:buNone/>
              <a:defRPr sz="1280"/>
            </a:lvl1pPr>
            <a:lvl2pPr marL="914400" lvl="1" indent="-228600" algn="l">
              <a:lnSpc>
                <a:spcPct val="100000"/>
              </a:lnSpc>
              <a:spcBef>
                <a:spcPts val="213"/>
              </a:spcBef>
              <a:spcAft>
                <a:spcPts val="0"/>
              </a:spcAft>
              <a:buClr>
                <a:schemeClr val="dk1"/>
              </a:buClr>
              <a:buSzPts val="1067"/>
              <a:buFont typeface="Arial"/>
              <a:buNone/>
              <a:defRPr sz="1067"/>
            </a:lvl2pPr>
            <a:lvl3pPr marL="1371600" lvl="2" indent="-228600" algn="l">
              <a:lnSpc>
                <a:spcPct val="100000"/>
              </a:lnSpc>
              <a:spcBef>
                <a:spcPts val="171"/>
              </a:spcBef>
              <a:spcAft>
                <a:spcPts val="0"/>
              </a:spcAft>
              <a:buClr>
                <a:schemeClr val="dk1"/>
              </a:buClr>
              <a:buSzPts val="853"/>
              <a:buFont typeface="Arial"/>
              <a:buNone/>
              <a:defRPr sz="853"/>
            </a:lvl3pPr>
            <a:lvl4pPr marL="1828800" lvl="3" indent="-228600" algn="l">
              <a:lnSpc>
                <a:spcPct val="100000"/>
              </a:lnSpc>
              <a:spcBef>
                <a:spcPts val="149"/>
              </a:spcBef>
              <a:spcAft>
                <a:spcPts val="0"/>
              </a:spcAft>
              <a:buClr>
                <a:schemeClr val="dk1"/>
              </a:buClr>
              <a:buSzPts val="747"/>
              <a:buFont typeface="Arial"/>
              <a:buNone/>
              <a:defRPr sz="747"/>
            </a:lvl4pPr>
            <a:lvl5pPr marL="2286000" lvl="4" indent="-228600" algn="l">
              <a:lnSpc>
                <a:spcPct val="100000"/>
              </a:lnSpc>
              <a:spcBef>
                <a:spcPts val="149"/>
              </a:spcBef>
              <a:spcAft>
                <a:spcPts val="0"/>
              </a:spcAft>
              <a:buClr>
                <a:schemeClr val="dk1"/>
              </a:buClr>
              <a:buSzPts val="747"/>
              <a:buFont typeface="Arial"/>
              <a:buNone/>
              <a:defRPr sz="747"/>
            </a:lvl5pPr>
            <a:lvl6pPr marL="2743200" lvl="5" indent="-228600" algn="l">
              <a:lnSpc>
                <a:spcPct val="100000"/>
              </a:lnSpc>
              <a:spcBef>
                <a:spcPts val="149"/>
              </a:spcBef>
              <a:spcAft>
                <a:spcPts val="0"/>
              </a:spcAft>
              <a:buClr>
                <a:schemeClr val="dk1"/>
              </a:buClr>
              <a:buSzPts val="747"/>
              <a:buFont typeface="Arial"/>
              <a:buNone/>
              <a:defRPr sz="747"/>
            </a:lvl6pPr>
            <a:lvl7pPr marL="3200400" lvl="6" indent="-228600" algn="l">
              <a:lnSpc>
                <a:spcPct val="100000"/>
              </a:lnSpc>
              <a:spcBef>
                <a:spcPts val="149"/>
              </a:spcBef>
              <a:spcAft>
                <a:spcPts val="0"/>
              </a:spcAft>
              <a:buClr>
                <a:schemeClr val="dk1"/>
              </a:buClr>
              <a:buSzPts val="747"/>
              <a:buFont typeface="Arial"/>
              <a:buNone/>
              <a:defRPr sz="747"/>
            </a:lvl7pPr>
            <a:lvl8pPr marL="3657600" lvl="7" indent="-228600" algn="l">
              <a:lnSpc>
                <a:spcPct val="100000"/>
              </a:lnSpc>
              <a:spcBef>
                <a:spcPts val="149"/>
              </a:spcBef>
              <a:spcAft>
                <a:spcPts val="0"/>
              </a:spcAft>
              <a:buClr>
                <a:schemeClr val="dk1"/>
              </a:buClr>
              <a:buSzPts val="747"/>
              <a:buFont typeface="Arial"/>
              <a:buNone/>
              <a:defRPr sz="747"/>
            </a:lvl8pPr>
            <a:lvl9pPr marL="4114800" lvl="8" indent="-228600" algn="l">
              <a:lnSpc>
                <a:spcPct val="100000"/>
              </a:lnSpc>
              <a:spcBef>
                <a:spcPts val="149"/>
              </a:spcBef>
              <a:spcAft>
                <a:spcPts val="0"/>
              </a:spcAft>
              <a:buClr>
                <a:schemeClr val="dk1"/>
              </a:buClr>
              <a:buSzPts val="747"/>
              <a:buFont typeface="Arial"/>
              <a:buNone/>
              <a:defRPr sz="747"/>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43891199" cy="4800600"/>
          </a:xfrm>
          <a:prstGeom prst="rect">
            <a:avLst/>
          </a:prstGeom>
          <a:solidFill>
            <a:schemeClr val="accent2"/>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1" name="Google Shape;11;p2"/>
          <p:cNvSpPr/>
          <p:nvPr/>
        </p:nvSpPr>
        <p:spPr>
          <a:xfrm>
            <a:off x="693421" y="5638800"/>
            <a:ext cx="997458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2" name="Google Shape;12;p2"/>
          <p:cNvSpPr/>
          <p:nvPr/>
        </p:nvSpPr>
        <p:spPr>
          <a:xfrm>
            <a:off x="0" y="4800600"/>
            <a:ext cx="43891199" cy="129540"/>
          </a:xfrm>
          <a:prstGeom prst="rect">
            <a:avLst/>
          </a:prstGeom>
          <a:solidFill>
            <a:srgbClr val="660000"/>
          </a:solidFill>
          <a:ln w="152400" cap="flat" cmpd="sng">
            <a:solidFill>
              <a:srgbClr val="FF9900"/>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3" name="Google Shape;13;p2"/>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TEMPLATE DESIGN © 2008</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4" name="Google Shape;14;p2"/>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rgbClr val="FFFFFF"/>
                </a:solidFill>
                <a:latin typeface="Arial"/>
                <a:ea typeface="Arial"/>
                <a:cs typeface="Arial"/>
                <a:sym typeface="Arial"/>
              </a:defRPr>
            </a:lvl9pPr>
          </a:lstStyle>
          <a:p>
            <a:endParaRPr/>
          </a:p>
        </p:txBody>
      </p:sp>
      <p:sp>
        <p:nvSpPr>
          <p:cNvPr id="15" name="Google Shape;15;p2"/>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6" name="Google Shape;16;p2"/>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7" name="Google Shape;17;p2"/>
          <p:cNvSpPr/>
          <p:nvPr/>
        </p:nvSpPr>
        <p:spPr>
          <a:xfrm>
            <a:off x="11490960"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8" name="Google Shape;18;p2"/>
          <p:cNvSpPr/>
          <p:nvPr/>
        </p:nvSpPr>
        <p:spPr>
          <a:xfrm>
            <a:off x="2227325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9" name="Google Shape;19;p2"/>
          <p:cNvSpPr/>
          <p:nvPr/>
        </p:nvSpPr>
        <p:spPr>
          <a:xfrm>
            <a:off x="33078419" y="5638800"/>
            <a:ext cx="9982200" cy="26563319"/>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8" name="Google Shape;58;p14"/>
          <p:cNvSpPr/>
          <p:nvPr/>
        </p:nvSpPr>
        <p:spPr>
          <a:xfrm>
            <a:off x="693421" y="5638800"/>
            <a:ext cx="997458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59" name="Google Shape;59;p14"/>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0" name="Google Shape;60;p14"/>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61" name="Google Shape;61;p14"/>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62" name="Google Shape;62;p14"/>
          <p:cNvSpPr txBox="1">
            <a:spLocks noGrp="1"/>
          </p:cNvSpPr>
          <p:nvPr>
            <p:ph type="body" idx="1"/>
          </p:nvPr>
        </p:nvSpPr>
        <p:spPr>
          <a:xfrm>
            <a:off x="693421" y="5638800"/>
            <a:ext cx="997458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63" name="Google Shape;63;p14"/>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4" name="Google Shape;64;p14"/>
          <p:cNvSpPr/>
          <p:nvPr/>
        </p:nvSpPr>
        <p:spPr>
          <a:xfrm>
            <a:off x="11490961" y="5638800"/>
            <a:ext cx="207645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65" name="Google Shape;65;p14"/>
          <p:cNvSpPr/>
          <p:nvPr/>
        </p:nvSpPr>
        <p:spPr>
          <a:xfrm>
            <a:off x="33078419" y="5638800"/>
            <a:ext cx="9982200"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6"/>
          <p:cNvSpPr/>
          <p:nvPr/>
        </p:nvSpPr>
        <p:spPr>
          <a:xfrm>
            <a:off x="0" y="0"/>
            <a:ext cx="43891199" cy="480060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4" name="Google Shape;104;p26"/>
          <p:cNvSpPr/>
          <p:nvPr/>
        </p:nvSpPr>
        <p:spPr>
          <a:xfrm>
            <a:off x="693420" y="5638800"/>
            <a:ext cx="42367201" cy="26563319"/>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5" name="Google Shape;105;p26"/>
          <p:cNvSpPr/>
          <p:nvPr/>
        </p:nvSpPr>
        <p:spPr>
          <a:xfrm>
            <a:off x="0" y="4800600"/>
            <a:ext cx="43891199" cy="129540"/>
          </a:xfrm>
          <a:prstGeom prst="rect">
            <a:avLst/>
          </a:prstGeom>
          <a:solidFill>
            <a:srgbClr val="660000"/>
          </a:solidFill>
          <a:ln>
            <a:noFill/>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
        <p:nvSpPr>
          <p:cNvPr id="106" name="Google Shape;106;p26"/>
          <p:cNvSpPr txBox="1"/>
          <p:nvPr/>
        </p:nvSpPr>
        <p:spPr>
          <a:xfrm>
            <a:off x="609600" y="32445963"/>
            <a:ext cx="2514600" cy="275603"/>
          </a:xfrm>
          <a:prstGeom prst="rect">
            <a:avLst/>
          </a:prstGeom>
          <a:noFill/>
          <a:ln>
            <a:noFill/>
          </a:ln>
        </p:spPr>
        <p:txBody>
          <a:bodyPr spcFirstLastPara="1" wrap="square" lIns="81100" tIns="40550" rIns="81100" bIns="40550" anchor="t" anchorCtr="0">
            <a:spAutoFit/>
          </a:bodyPr>
          <a:lstStyle/>
          <a:p>
            <a:pPr marL="0" marR="0" lvl="0" indent="0" algn="l" rtl="0">
              <a:lnSpc>
                <a:spcPct val="65000"/>
              </a:lnSpc>
              <a:spcBef>
                <a:spcPts val="0"/>
              </a:spcBef>
              <a:spcAft>
                <a:spcPts val="0"/>
              </a:spcAft>
              <a:buClr>
                <a:srgbClr val="000000"/>
              </a:buClr>
              <a:buSzPts val="427"/>
              <a:buFont typeface="Arial"/>
              <a:buNone/>
            </a:pPr>
            <a:r>
              <a:rPr lang="en-US" sz="427" b="1" i="0" u="none" strike="noStrike" cap="none">
                <a:solidFill>
                  <a:schemeClr val="lt2"/>
                </a:solidFill>
                <a:latin typeface="Arial"/>
                <a:ea typeface="Arial"/>
                <a:cs typeface="Arial"/>
                <a:sym typeface="Arial"/>
              </a:rPr>
              <a:t>POSTER TEMPLATE BY:</a:t>
            </a:r>
            <a:endParaRPr sz="1400" b="0" i="0" u="none" strike="noStrike" cap="none">
              <a:solidFill>
                <a:srgbClr val="000000"/>
              </a:solidFill>
              <a:latin typeface="Arial"/>
              <a:ea typeface="Arial"/>
              <a:cs typeface="Arial"/>
              <a:sym typeface="Arial"/>
            </a:endParaRPr>
          </a:p>
          <a:p>
            <a:pPr marL="0" marR="0" lvl="0" indent="0" algn="l" rtl="0">
              <a:lnSpc>
                <a:spcPct val="65000"/>
              </a:lnSpc>
              <a:spcBef>
                <a:spcPts val="427"/>
              </a:spcBef>
              <a:spcAft>
                <a:spcPts val="0"/>
              </a:spcAft>
              <a:buClr>
                <a:srgbClr val="000000"/>
              </a:buClr>
              <a:buSzPts val="853"/>
              <a:buFont typeface="Arial"/>
              <a:buNone/>
            </a:pPr>
            <a:r>
              <a:rPr lang="en-US" sz="853" b="1" i="0" u="none" strike="noStrike" cap="none">
                <a:solidFill>
                  <a:schemeClr val="lt2"/>
                </a:solidFill>
                <a:latin typeface="Arial"/>
                <a:ea typeface="Arial"/>
                <a:cs typeface="Arial"/>
                <a:sym typeface="Arial"/>
              </a:rPr>
              <a:t>www.PosterPresentations.com</a:t>
            </a:r>
            <a:endParaRPr sz="1400" b="0" i="0" u="none" strike="noStrike" cap="none">
              <a:solidFill>
                <a:srgbClr val="000000"/>
              </a:solidFill>
              <a:latin typeface="Arial"/>
              <a:ea typeface="Arial"/>
              <a:cs typeface="Arial"/>
              <a:sym typeface="Arial"/>
            </a:endParaRPr>
          </a:p>
        </p:txBody>
      </p:sp>
      <p:sp>
        <p:nvSpPr>
          <p:cNvPr id="107" name="Google Shape;107;p26"/>
          <p:cNvSpPr txBox="1">
            <a:spLocks noGrp="1"/>
          </p:cNvSpPr>
          <p:nvPr>
            <p:ph type="title"/>
          </p:nvPr>
        </p:nvSpPr>
        <p:spPr>
          <a:xfrm>
            <a:off x="960120" y="1272540"/>
            <a:ext cx="41925239" cy="2202180"/>
          </a:xfrm>
          <a:prstGeom prst="rect">
            <a:avLst/>
          </a:prstGeom>
          <a:noFill/>
          <a:ln>
            <a:noFill/>
          </a:ln>
        </p:spPr>
        <p:txBody>
          <a:bodyPr spcFirstLastPara="1" wrap="square" lIns="76050" tIns="38000" rIns="76050" bIns="38000" anchor="ctr" anchorCtr="0">
            <a:noAutofit/>
          </a:bodyPr>
          <a:lstStyle>
            <a:lvl1pPr marR="0" lvl="0"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7680" b="0" i="0" u="none" strike="noStrike" cap="none">
                <a:solidFill>
                  <a:schemeClr val="dk2"/>
                </a:solidFill>
                <a:latin typeface="Arial"/>
                <a:ea typeface="Arial"/>
                <a:cs typeface="Arial"/>
                <a:sym typeface="Arial"/>
              </a:defRPr>
            </a:lvl9pPr>
          </a:lstStyle>
          <a:p>
            <a:endParaRPr/>
          </a:p>
        </p:txBody>
      </p:sp>
      <p:sp>
        <p:nvSpPr>
          <p:cNvPr id="108" name="Google Shape;108;p26"/>
          <p:cNvSpPr txBox="1">
            <a:spLocks noGrp="1"/>
          </p:cNvSpPr>
          <p:nvPr>
            <p:ph type="body" idx="1"/>
          </p:nvPr>
        </p:nvSpPr>
        <p:spPr>
          <a:xfrm>
            <a:off x="693421" y="5638800"/>
            <a:ext cx="42191940" cy="26563319"/>
          </a:xfrm>
          <a:prstGeom prst="rect">
            <a:avLst/>
          </a:prstGeom>
          <a:noFill/>
          <a:ln>
            <a:noFill/>
          </a:ln>
        </p:spPr>
        <p:txBody>
          <a:bodyPr spcFirstLastPara="1" wrap="square" lIns="380325" tIns="380325" rIns="380325" bIns="380325" anchor="t" anchorCtr="0">
            <a:noAutofit/>
          </a:bodyPr>
          <a:lstStyle>
            <a:lvl1pPr marL="457200" marR="0" lvl="0"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1pPr>
            <a:lvl2pPr marL="914400" marR="0" lvl="1" indent="-391160" algn="l" rtl="0">
              <a:lnSpc>
                <a:spcPct val="100000"/>
              </a:lnSpc>
              <a:spcBef>
                <a:spcPts val="512"/>
              </a:spcBef>
              <a:spcAft>
                <a:spcPts val="0"/>
              </a:spcAft>
              <a:buClr>
                <a:schemeClr val="dk1"/>
              </a:buClr>
              <a:buSzPts val="2560"/>
              <a:buFont typeface="Arial"/>
              <a:buChar char="–"/>
              <a:defRPr sz="2560" b="0" i="0" u="none" strike="noStrike" cap="none">
                <a:solidFill>
                  <a:schemeClr val="dk1"/>
                </a:solidFill>
                <a:latin typeface="Arial"/>
                <a:ea typeface="Arial"/>
                <a:cs typeface="Arial"/>
                <a:sym typeface="Arial"/>
              </a:defRPr>
            </a:lvl2pPr>
            <a:lvl3pPr marL="1371600" marR="0" lvl="2" indent="-364045" algn="l" rtl="0">
              <a:lnSpc>
                <a:spcPct val="100000"/>
              </a:lnSpc>
              <a:spcBef>
                <a:spcPts val="427"/>
              </a:spcBef>
              <a:spcAft>
                <a:spcPts val="0"/>
              </a:spcAft>
              <a:buClr>
                <a:schemeClr val="dk1"/>
              </a:buClr>
              <a:buSzPts val="2133"/>
              <a:buFont typeface="Arial"/>
              <a:buChar char="•"/>
              <a:defRPr sz="2133" b="0" i="0" u="none" strike="noStrike" cap="none">
                <a:solidFill>
                  <a:schemeClr val="dk1"/>
                </a:solidFill>
                <a:latin typeface="Arial"/>
                <a:ea typeface="Arial"/>
                <a:cs typeface="Arial"/>
                <a:sym typeface="Arial"/>
              </a:defRPr>
            </a:lvl3pPr>
            <a:lvl4pPr marL="1828800" marR="0" lvl="3"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4pPr>
            <a:lvl5pPr marL="2286000" marR="0" lvl="4"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5pPr>
            <a:lvl6pPr marL="2743200" marR="0" lvl="5"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6pPr>
            <a:lvl7pPr marL="3200400" marR="0" lvl="6"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7pPr>
            <a:lvl8pPr marL="3657600" marR="0" lvl="7"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8pPr>
            <a:lvl9pPr marL="4114800" marR="0" lvl="8" indent="-336994" algn="l" rtl="0">
              <a:lnSpc>
                <a:spcPct val="100000"/>
              </a:lnSpc>
              <a:spcBef>
                <a:spcPts val="341"/>
              </a:spcBef>
              <a:spcAft>
                <a:spcPts val="0"/>
              </a:spcAft>
              <a:buClr>
                <a:schemeClr val="dk1"/>
              </a:buClr>
              <a:buSzPts val="1707"/>
              <a:buFont typeface="Arial"/>
              <a:buChar char="»"/>
              <a:defRPr sz="1707" b="0" i="0" u="none" strike="noStrike" cap="none">
                <a:solidFill>
                  <a:schemeClr val="dk1"/>
                </a:solidFill>
                <a:latin typeface="Arial"/>
                <a:ea typeface="Arial"/>
                <a:cs typeface="Arial"/>
                <a:sym typeface="Arial"/>
              </a:defRPr>
            </a:lvl9pPr>
          </a:lstStyle>
          <a:p>
            <a:endParaRPr/>
          </a:p>
        </p:txBody>
      </p:sp>
      <p:sp>
        <p:nvSpPr>
          <p:cNvPr id="109" name="Google Shape;109;p26"/>
          <p:cNvSpPr/>
          <p:nvPr/>
        </p:nvSpPr>
        <p:spPr>
          <a:xfrm>
            <a:off x="0" y="0"/>
            <a:ext cx="43891199" cy="32918401"/>
          </a:xfrm>
          <a:prstGeom prst="rect">
            <a:avLst/>
          </a:prstGeom>
          <a:noFill/>
          <a:ln w="9525" cap="flat" cmpd="sng">
            <a:solidFill>
              <a:schemeClr val="dk2"/>
            </a:solidFill>
            <a:prstDash val="solid"/>
            <a:miter lim="800000"/>
            <a:headEnd type="none" w="sm" len="sm"/>
            <a:tailEnd type="none" w="sm" len="sm"/>
          </a:ln>
        </p:spPr>
        <p:txBody>
          <a:bodyPr spcFirstLastPara="1" wrap="square" lIns="81275" tIns="40625" rIns="81275" bIns="40625" anchor="ctr" anchorCtr="0">
            <a:noAutofit/>
          </a:bodyPr>
          <a:lstStyle/>
          <a:p>
            <a:pPr marL="0" marR="0" lvl="0" indent="0" algn="l" rtl="0">
              <a:lnSpc>
                <a:spcPct val="100000"/>
              </a:lnSpc>
              <a:spcBef>
                <a:spcPts val="0"/>
              </a:spcBef>
              <a:spcAft>
                <a:spcPts val="0"/>
              </a:spcAft>
              <a:buClr>
                <a:srgbClr val="000000"/>
              </a:buClr>
              <a:buSzPts val="2195"/>
              <a:buFont typeface="Arial"/>
              <a:buNone/>
            </a:pPr>
            <a:endParaRPr sz="2195"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kaggle.com/code/joshuaswor"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p:nvPr/>
        </p:nvSpPr>
        <p:spPr>
          <a:xfrm>
            <a:off x="33561841" y="15722358"/>
            <a:ext cx="8873100" cy="4052341"/>
          </a:xfrm>
          <a:prstGeom prst="rect">
            <a:avLst/>
          </a:prstGeom>
          <a:noFill/>
          <a:ln>
            <a:noFill/>
          </a:ln>
        </p:spPr>
        <p:txBody>
          <a:bodyPr spcFirstLastPara="1" wrap="square" lIns="406375" tIns="406375" rIns="406375" bIns="406375" anchor="t" anchorCtr="0">
            <a:spAutoFit/>
          </a:bodyPr>
          <a:lstStyle/>
          <a:p>
            <a:r>
              <a:rPr lang="en-US" sz="3000" b="0" dirty="0">
                <a:solidFill>
                  <a:schemeClr val="tx1"/>
                </a:solidFill>
                <a:effectLst/>
                <a:latin typeface="+mn-lt"/>
              </a:rPr>
              <a:t>Given the overall accuracy of the model, I think it does a good job based on the time allotted.</a:t>
            </a:r>
          </a:p>
          <a:p>
            <a:r>
              <a:rPr lang="en-US" sz="3000" b="0" dirty="0">
                <a:solidFill>
                  <a:schemeClr val="tx1"/>
                </a:solidFill>
                <a:effectLst/>
                <a:latin typeface="+mn-lt"/>
              </a:rPr>
              <a:t>The results are not perfect, but they do the best job at predicting those that will</a:t>
            </a:r>
          </a:p>
          <a:p>
            <a:r>
              <a:rPr lang="en-US" sz="3000" b="0" dirty="0">
                <a:solidFill>
                  <a:schemeClr val="tx1"/>
                </a:solidFill>
                <a:effectLst/>
                <a:latin typeface="+mn-lt"/>
              </a:rPr>
              <a:t>suffer a stroke without sacrificing overall accuracy too much.</a:t>
            </a:r>
          </a:p>
          <a:p>
            <a:pPr marL="0" marR="0" lvl="0" indent="0" algn="l" rtl="0">
              <a:lnSpc>
                <a:spcPct val="100000"/>
              </a:lnSpc>
              <a:spcBef>
                <a:spcPts val="0"/>
              </a:spcBef>
              <a:spcAft>
                <a:spcPts val="0"/>
              </a:spcAft>
              <a:buClr>
                <a:srgbClr val="000000"/>
              </a:buClr>
              <a:buSzPts val="2987"/>
              <a:buFont typeface="Arial"/>
              <a:buNone/>
            </a:pPr>
            <a:endParaRPr sz="3000" b="0" i="0" u="none" strike="noStrike" cap="none" dirty="0">
              <a:solidFill>
                <a:schemeClr val="tx1"/>
              </a:solidFill>
              <a:latin typeface="+mn-lt"/>
              <a:ea typeface="Arial"/>
              <a:cs typeface="Arial"/>
              <a:sym typeface="Arial"/>
            </a:endParaRPr>
          </a:p>
        </p:txBody>
      </p:sp>
      <p:sp>
        <p:nvSpPr>
          <p:cNvPr id="152" name="Google Shape;152;p1"/>
          <p:cNvSpPr txBox="1"/>
          <p:nvPr/>
        </p:nvSpPr>
        <p:spPr>
          <a:xfrm>
            <a:off x="33644850" y="25046616"/>
            <a:ext cx="8873100" cy="6818355"/>
          </a:xfrm>
          <a:prstGeom prst="rect">
            <a:avLst/>
          </a:prstGeom>
          <a:noFill/>
          <a:ln>
            <a:noFill/>
          </a:ln>
        </p:spPr>
        <p:txBody>
          <a:bodyPr spcFirstLastPara="1" wrap="square" lIns="406375" tIns="406375" rIns="406375" bIns="406375" anchor="t" anchorCtr="0">
            <a:spAutoFit/>
          </a:bodyPr>
          <a:lstStyle/>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r>
              <a:rPr lang="en-US" sz="3000" dirty="0" err="1">
                <a:effectLst/>
              </a:rPr>
              <a:t>Joshuaswords</a:t>
            </a:r>
            <a:r>
              <a:rPr lang="en-US" sz="3000" dirty="0">
                <a:effectLst/>
              </a:rPr>
              <a:t>. “Predicting a Stroke [</a:t>
            </a:r>
            <a:r>
              <a:rPr lang="en-US" sz="3000" dirty="0" err="1">
                <a:effectLst/>
              </a:rPr>
              <a:t>Shap</a:t>
            </a:r>
            <a:r>
              <a:rPr lang="en-US" sz="3000" dirty="0">
                <a:effectLst/>
              </a:rPr>
              <a:t>, 	Lime Explainer &amp; Eli5].” </a:t>
            </a:r>
            <a:r>
              <a:rPr lang="en-US" sz="3000" i="1" dirty="0">
                <a:effectLst/>
              </a:rPr>
              <a:t>Kaggle</a:t>
            </a:r>
            <a:r>
              <a:rPr lang="en-US" sz="3000" dirty="0">
                <a:effectLst/>
              </a:rPr>
              <a:t>, Kaggle, 5 	May 2021, 	</a:t>
            </a:r>
            <a:r>
              <a:rPr lang="en-US" sz="3000" dirty="0">
                <a:effectLst/>
                <a:hlinkClick r:id="rId3"/>
              </a:rPr>
              <a:t>https://www.kaggle.com/code/joshuaswor</a:t>
            </a:r>
            <a:r>
              <a:rPr lang="en-US" sz="3000" dirty="0">
                <a:effectLst/>
              </a:rPr>
              <a:t>	ds/predicting-a-stroke-</a:t>
            </a:r>
            <a:r>
              <a:rPr lang="en-US" sz="3000" dirty="0" err="1">
                <a:effectLst/>
              </a:rPr>
              <a:t>shap</a:t>
            </a:r>
            <a:r>
              <a:rPr lang="en-US" sz="3000" dirty="0">
                <a:effectLst/>
              </a:rPr>
              <a:t>-lime-	explainer-eli5#Welcome. </a:t>
            </a:r>
          </a:p>
          <a:p>
            <a:r>
              <a:rPr lang="en-US" sz="3000" dirty="0">
                <a:effectLst/>
                <a:latin typeface="+mn-lt"/>
              </a:rPr>
              <a:t>Moffitt, Chris. “Guide to Encoding Categorical 	Values in Python - Practical Business 	Python.” </a:t>
            </a:r>
            <a:r>
              <a:rPr lang="en-US" sz="3000" i="1" dirty="0" err="1">
                <a:effectLst/>
                <a:latin typeface="+mn-lt"/>
              </a:rPr>
              <a:t>Pbpython.com</a:t>
            </a:r>
            <a:r>
              <a:rPr lang="en-US" sz="3000" dirty="0">
                <a:effectLst/>
                <a:latin typeface="+mn-lt"/>
              </a:rPr>
              <a:t>, 2017, 	</a:t>
            </a:r>
            <a:r>
              <a:rPr lang="en-US" sz="3000" dirty="0" err="1">
                <a:effectLst/>
                <a:latin typeface="+mn-lt"/>
              </a:rPr>
              <a:t>pbpython.com</a:t>
            </a:r>
            <a:r>
              <a:rPr lang="en-US" sz="3000" dirty="0">
                <a:effectLst/>
                <a:latin typeface="+mn-lt"/>
              </a:rPr>
              <a:t>/categorical-</a:t>
            </a:r>
            <a:r>
              <a:rPr lang="en-US" sz="3000" dirty="0" err="1">
                <a:effectLst/>
                <a:latin typeface="+mn-lt"/>
              </a:rPr>
              <a:t>encoding.html</a:t>
            </a:r>
            <a:r>
              <a:rPr lang="en-US" sz="3000" dirty="0">
                <a:effectLst/>
                <a:latin typeface="+mn-lt"/>
              </a:rPr>
              <a:t>.</a:t>
            </a:r>
          </a:p>
          <a:p>
            <a:endParaRPr lang="en-US" sz="3000" dirty="0">
              <a:effectLst/>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p:txBody>
      </p:sp>
      <p:sp>
        <p:nvSpPr>
          <p:cNvPr id="153" name="Google Shape;153;p1"/>
          <p:cNvSpPr/>
          <p:nvPr/>
        </p:nvSpPr>
        <p:spPr>
          <a:xfrm>
            <a:off x="11510433" y="674666"/>
            <a:ext cx="20747568" cy="3184229"/>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7680"/>
              <a:buFont typeface="Arial"/>
              <a:buNone/>
            </a:pPr>
            <a:r>
              <a:rPr lang="en-US" sz="7680" b="1" i="0" u="none" strike="noStrike" cap="none">
                <a:solidFill>
                  <a:srgbClr val="FFFFFF"/>
                </a:solidFill>
                <a:latin typeface="Arial"/>
                <a:ea typeface="Arial"/>
                <a:cs typeface="Arial"/>
                <a:sym typeface="Arial"/>
              </a:rPr>
              <a:t>Final Project: </a:t>
            </a:r>
            <a:r>
              <a:rPr lang="en-US" sz="7680" b="1">
                <a:solidFill>
                  <a:srgbClr val="FFFFFF"/>
                </a:solidFill>
              </a:rPr>
              <a:t>Your project title</a:t>
            </a:r>
            <a:endParaRPr sz="1400" b="0" i="0" u="none" strike="noStrike" cap="none">
              <a:solidFill>
                <a:srgbClr val="000000"/>
              </a:solidFill>
              <a:latin typeface="Arial"/>
              <a:ea typeface="Arial"/>
              <a:cs typeface="Arial"/>
              <a:sym typeface="Arial"/>
            </a:endParaRPr>
          </a:p>
          <a:p>
            <a:pPr marL="0" lvl="0" indent="0" algn="ctr" rtl="0">
              <a:spcBef>
                <a:spcPts val="0"/>
              </a:spcBef>
              <a:spcAft>
                <a:spcPts val="0"/>
              </a:spcAft>
              <a:buClr>
                <a:schemeClr val="dk1"/>
              </a:buClr>
              <a:buSzPts val="4800"/>
              <a:buFont typeface="Arial"/>
              <a:buNone/>
            </a:pPr>
            <a:r>
              <a:rPr lang="en-US" sz="4800" b="1">
                <a:solidFill>
                  <a:srgbClr val="FFFFFF"/>
                </a:solidFill>
              </a:rPr>
              <a:t>Course: Introduction to AI (CS156)</a:t>
            </a:r>
            <a:endParaRPr sz="4800" b="1">
              <a:solidFill>
                <a:srgbClr val="FFFFFF"/>
              </a:solidFill>
            </a:endParaRPr>
          </a:p>
          <a:p>
            <a:pPr marL="0" marR="0" lvl="0" indent="0" algn="ctr" rtl="0">
              <a:lnSpc>
                <a:spcPct val="100000"/>
              </a:lnSpc>
              <a:spcBef>
                <a:spcPts val="0"/>
              </a:spcBef>
              <a:spcAft>
                <a:spcPts val="0"/>
              </a:spcAft>
              <a:buClr>
                <a:srgbClr val="000000"/>
              </a:buClr>
              <a:buSzPts val="4800"/>
              <a:buFont typeface="Arial"/>
              <a:buNone/>
            </a:pPr>
            <a:r>
              <a:rPr lang="en-US" sz="4800" b="1" i="0" u="none" strike="noStrike" cap="none">
                <a:solidFill>
                  <a:srgbClr val="FFFFFF"/>
                </a:solidFill>
                <a:latin typeface="Arial"/>
                <a:ea typeface="Arial"/>
                <a:cs typeface="Arial"/>
                <a:sym typeface="Arial"/>
              </a:rPr>
              <a:t>Course Instructor: </a:t>
            </a:r>
            <a:r>
              <a:rPr lang="en-US" sz="4800" b="1">
                <a:solidFill>
                  <a:srgbClr val="FFFFFF"/>
                </a:solidFill>
              </a:rPr>
              <a:t>Yulia Newton, Ph.D.</a:t>
            </a:r>
            <a:endParaRPr sz="1400" b="0" i="0" u="none" strike="noStrike" cap="none">
              <a:solidFill>
                <a:srgbClr val="000000"/>
              </a:solidFill>
              <a:latin typeface="Arial"/>
              <a:ea typeface="Arial"/>
              <a:cs typeface="Arial"/>
              <a:sym typeface="Arial"/>
            </a:endParaRPr>
          </a:p>
        </p:txBody>
      </p:sp>
      <p:sp>
        <p:nvSpPr>
          <p:cNvPr id="154" name="Google Shape;154;p1"/>
          <p:cNvSpPr txBox="1"/>
          <p:nvPr/>
        </p:nvSpPr>
        <p:spPr>
          <a:xfrm>
            <a:off x="698501" y="5656121"/>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Introduction/Background</a:t>
            </a:r>
            <a:endParaRPr sz="1400" b="0" i="0" u="none" strike="noStrike" cap="none">
              <a:solidFill>
                <a:srgbClr val="000000"/>
              </a:solidFill>
              <a:latin typeface="Arial"/>
              <a:ea typeface="Arial"/>
              <a:cs typeface="Arial"/>
              <a:sym typeface="Arial"/>
            </a:endParaRPr>
          </a:p>
        </p:txBody>
      </p:sp>
      <p:sp>
        <p:nvSpPr>
          <p:cNvPr id="155" name="Google Shape;155;p1"/>
          <p:cNvSpPr txBox="1"/>
          <p:nvPr/>
        </p:nvSpPr>
        <p:spPr>
          <a:xfrm>
            <a:off x="1179590" y="6326897"/>
            <a:ext cx="8873100" cy="6948583"/>
          </a:xfrm>
          <a:prstGeom prst="rect">
            <a:avLst/>
          </a:prstGeom>
          <a:noFill/>
          <a:ln>
            <a:noFill/>
          </a:ln>
        </p:spPr>
        <p:txBody>
          <a:bodyPr spcFirstLastPara="1" wrap="square" lIns="406375" tIns="406375" rIns="406375" bIns="406375" anchor="t" anchorCtr="0">
            <a:spAutoFit/>
          </a:bodyPr>
          <a:lstStyle/>
          <a:p>
            <a:pPr marL="228600" marR="0" algn="just">
              <a:spcBef>
                <a:spcPts val="0"/>
              </a:spcBef>
              <a:spcAft>
                <a:spcPts val="0"/>
              </a:spcAft>
            </a:pPr>
            <a:r>
              <a:rPr lang="en-US" sz="3000" dirty="0">
                <a:effectLst/>
                <a:latin typeface="+mn-lt"/>
                <a:ea typeface="Calibri" panose="020F0502020204030204" pitchFamily="34" charset="0"/>
                <a:cs typeface="Calibri" panose="020F0502020204030204" pitchFamily="34" charset="0"/>
              </a:rPr>
              <a:t>I have selected a classification problem for my term project. It is a dataset taken from Kaggle that is used to predict a stroke in patients based on several characteristics. It is important because being able to detect a stroke is vital to everyone’s health. The dataset provides many key characteristics about each patient to predict if they have had a stroke or not. According to the World Health Organization (WHO) stroke is the 2nd leading cause of death globally, responsible for approximately 11% of total deaths.</a:t>
            </a:r>
            <a:endParaRPr lang="en-US" sz="3000" dirty="0">
              <a:effectLst/>
              <a:latin typeface="+mn-lt"/>
              <a:ea typeface="Calibri" panose="020F0502020204030204" pitchFamily="34" charset="0"/>
              <a:cs typeface="Times New Roman" panose="02020603050405020304" pitchFamily="18" charset="0"/>
            </a:endParaRPr>
          </a:p>
          <a:p>
            <a:pPr marL="0" marR="0" lvl="0" indent="0" algn="l" rtl="0">
              <a:lnSpc>
                <a:spcPct val="100000"/>
              </a:lnSpc>
              <a:spcBef>
                <a:spcPts val="100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p:txBody>
      </p:sp>
      <p:sp>
        <p:nvSpPr>
          <p:cNvPr id="156" name="Google Shape;156;p1"/>
          <p:cNvSpPr txBox="1"/>
          <p:nvPr/>
        </p:nvSpPr>
        <p:spPr>
          <a:xfrm>
            <a:off x="698501" y="12761231"/>
            <a:ext cx="99696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a:solidFill>
                  <a:srgbClr val="F8F8F8"/>
                </a:solidFill>
              </a:rPr>
              <a:t>Dataset description</a:t>
            </a:r>
            <a:endParaRPr sz="1400" b="0" i="0" u="none" strike="noStrike" cap="none">
              <a:solidFill>
                <a:srgbClr val="000000"/>
              </a:solidFill>
              <a:latin typeface="Arial"/>
              <a:ea typeface="Arial"/>
              <a:cs typeface="Arial"/>
              <a:sym typeface="Arial"/>
            </a:endParaRPr>
          </a:p>
        </p:txBody>
      </p:sp>
      <p:sp>
        <p:nvSpPr>
          <p:cNvPr id="157" name="Google Shape;157;p1"/>
          <p:cNvSpPr txBox="1"/>
          <p:nvPr/>
        </p:nvSpPr>
        <p:spPr>
          <a:xfrm>
            <a:off x="22252113" y="5656220"/>
            <a:ext cx="99822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Analysis and Results</a:t>
            </a:r>
            <a:endParaRPr sz="1400" b="0" i="0" u="none" strike="noStrike" cap="none">
              <a:solidFill>
                <a:srgbClr val="000000"/>
              </a:solidFill>
              <a:latin typeface="Arial"/>
              <a:ea typeface="Arial"/>
              <a:cs typeface="Arial"/>
              <a:sym typeface="Arial"/>
            </a:endParaRPr>
          </a:p>
        </p:txBody>
      </p:sp>
      <p:sp>
        <p:nvSpPr>
          <p:cNvPr id="158" name="Google Shape;158;p1"/>
          <p:cNvSpPr txBox="1"/>
          <p:nvPr/>
        </p:nvSpPr>
        <p:spPr>
          <a:xfrm>
            <a:off x="33077099" y="15158296"/>
            <a:ext cx="9975900" cy="5253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dirty="0">
                <a:solidFill>
                  <a:srgbClr val="F8F8F8"/>
                </a:solidFill>
                <a:latin typeface="Arial"/>
                <a:ea typeface="Arial"/>
                <a:cs typeface="Arial"/>
                <a:sym typeface="Arial"/>
              </a:rPr>
              <a:t>Summary/Conclusions</a:t>
            </a:r>
            <a:endParaRPr sz="1400" b="0" i="0" u="none" strike="noStrike" cap="none" dirty="0">
              <a:solidFill>
                <a:srgbClr val="000000"/>
              </a:solidFill>
              <a:latin typeface="Arial"/>
              <a:ea typeface="Arial"/>
              <a:cs typeface="Arial"/>
              <a:sym typeface="Arial"/>
            </a:endParaRPr>
          </a:p>
        </p:txBody>
      </p:sp>
      <p:sp>
        <p:nvSpPr>
          <p:cNvPr id="159" name="Google Shape;159;p1"/>
          <p:cNvSpPr txBox="1"/>
          <p:nvPr/>
        </p:nvSpPr>
        <p:spPr>
          <a:xfrm>
            <a:off x="33077153" y="24682174"/>
            <a:ext cx="9975900" cy="525000"/>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Key References</a:t>
            </a:r>
            <a:endParaRPr sz="1400" b="0" i="0" u="none" strike="noStrike" cap="none">
              <a:solidFill>
                <a:srgbClr val="000000"/>
              </a:solidFill>
              <a:latin typeface="Arial"/>
              <a:ea typeface="Arial"/>
              <a:cs typeface="Arial"/>
              <a:sym typeface="Arial"/>
            </a:endParaRPr>
          </a:p>
        </p:txBody>
      </p:sp>
      <p:graphicFrame>
        <p:nvGraphicFramePr>
          <p:cNvPr id="161" name="Google Shape;161;p1"/>
          <p:cNvGraphicFramePr/>
          <p:nvPr>
            <p:extLst>
              <p:ext uri="{D42A27DB-BD31-4B8C-83A1-F6EECF244321}">
                <p14:modId xmlns:p14="http://schemas.microsoft.com/office/powerpoint/2010/main" val="2832005273"/>
              </p:ext>
            </p:extLst>
          </p:nvPr>
        </p:nvGraphicFramePr>
        <p:xfrm>
          <a:off x="33561866" y="27272972"/>
          <a:ext cx="8873075" cy="3103274"/>
        </p:xfrm>
        <a:graphic>
          <a:graphicData uri="http://schemas.openxmlformats.org/drawingml/2006/table">
            <a:tbl>
              <a:tblPr>
                <a:noFill/>
                <a:tableStyleId>{3CF8D979-0A62-4F1E-91FD-6985A6D18DAB}</a:tableStyleId>
              </a:tblPr>
              <a:tblGrid>
                <a:gridCol w="4480275">
                  <a:extLst>
                    <a:ext uri="{9D8B030D-6E8A-4147-A177-3AD203B41FA5}">
                      <a16:colId xmlns:a16="http://schemas.microsoft.com/office/drawing/2014/main" val="20000"/>
                    </a:ext>
                  </a:extLst>
                </a:gridCol>
                <a:gridCol w="4392800">
                  <a:extLst>
                    <a:ext uri="{9D8B030D-6E8A-4147-A177-3AD203B41FA5}">
                      <a16:colId xmlns:a16="http://schemas.microsoft.com/office/drawing/2014/main" val="20001"/>
                    </a:ext>
                  </a:extLst>
                </a:gridCol>
              </a:tblGrid>
              <a:tr h="1991574">
                <a:tc gridSpan="2">
                  <a:txBody>
                    <a:bodyPr/>
                    <a:lstStyle/>
                    <a:p>
                      <a:pPr marL="0" marR="0" lvl="0" indent="0" algn="l" rtl="0">
                        <a:lnSpc>
                          <a:spcPct val="100000"/>
                        </a:lnSpc>
                        <a:spcBef>
                          <a:spcPts val="0"/>
                        </a:spcBef>
                        <a:spcAft>
                          <a:spcPts val="0"/>
                        </a:spcAft>
                        <a:buClr>
                          <a:srgbClr val="000000"/>
                        </a:buClr>
                        <a:buSzPts val="2800"/>
                        <a:buFont typeface="Arial"/>
                        <a:buNone/>
                      </a:pPr>
                      <a:endParaRPr sz="2900" u="none" strike="noStrike" cap="none" dirty="0">
                        <a:solidFill>
                          <a:schemeClr val="dk1"/>
                        </a:solidFill>
                        <a:latin typeface="Arial"/>
                        <a:ea typeface="Arial"/>
                        <a:cs typeface="Arial"/>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111700">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Arial"/>
                        <a:ea typeface="Arial"/>
                        <a:cs typeface="Arial"/>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900"/>
                        <a:buFont typeface="Arial"/>
                        <a:buNone/>
                      </a:pPr>
                      <a:endParaRPr sz="2900" u="none" strike="noStrike" cap="none" dirty="0">
                        <a:solidFill>
                          <a:schemeClr val="dk1"/>
                        </a:solidFill>
                        <a:latin typeface="Arial"/>
                        <a:ea typeface="Arial"/>
                        <a:cs typeface="Arial"/>
                        <a:sym typeface="Arial"/>
                      </a:endParaRPr>
                    </a:p>
                  </a:txBody>
                  <a:tcPr marL="406400" marR="243850" marT="243850" marB="24385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62" name="Google Shape;162;p1"/>
          <p:cNvSpPr txBox="1"/>
          <p:nvPr/>
        </p:nvSpPr>
        <p:spPr>
          <a:xfrm>
            <a:off x="1109907" y="20718664"/>
            <a:ext cx="8873100" cy="6818355"/>
          </a:xfrm>
          <a:prstGeom prst="rect">
            <a:avLst/>
          </a:prstGeom>
          <a:noFill/>
          <a:ln>
            <a:noFill/>
          </a:ln>
        </p:spPr>
        <p:txBody>
          <a:bodyPr spcFirstLastPara="1" wrap="square" lIns="406375" tIns="406375" rIns="406375" bIns="406375" anchor="t" anchorCtr="0">
            <a:spAutoFit/>
          </a:bodyPr>
          <a:lstStyle/>
          <a:p>
            <a:pPr marL="228600" marR="0" algn="just">
              <a:spcBef>
                <a:spcPts val="0"/>
              </a:spcBef>
              <a:spcAft>
                <a:spcPts val="0"/>
              </a:spcAft>
            </a:pPr>
            <a:r>
              <a:rPr lang="en-US" sz="3000" dirty="0">
                <a:effectLst/>
                <a:latin typeface="+mn-lt"/>
                <a:ea typeface="Calibri" panose="020F0502020204030204" pitchFamily="34" charset="0"/>
                <a:cs typeface="Calibri" panose="020F0502020204030204" pitchFamily="34" charset="0"/>
              </a:rPr>
              <a:t>This dataset is used to predict whether a patient is likely to get stroke based on the input parameters like gender, age, various diseases, and smoking status. Each row in the data provides relevant information about the patient. The data is available, and I have been able to download and import into my model.</a:t>
            </a:r>
            <a:endParaRPr lang="en-US" sz="3000" dirty="0">
              <a:effectLst/>
              <a:latin typeface="+mn-lt"/>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987"/>
              <a:buFont typeface="Arial"/>
              <a:buNone/>
            </a:pPr>
            <a:endParaRPr sz="3000" dirty="0">
              <a:solidFill>
                <a:schemeClr val="dk1"/>
              </a:solidFill>
              <a:latin typeface="+mn-lt"/>
            </a:endParaRPr>
          </a:p>
          <a:p>
            <a:pPr marL="228600" marR="0">
              <a:spcBef>
                <a:spcPts val="0"/>
              </a:spcBef>
              <a:spcAft>
                <a:spcPts val="0"/>
              </a:spcAft>
            </a:pPr>
            <a:r>
              <a:rPr lang="en-US" sz="3000" dirty="0">
                <a:effectLst/>
                <a:latin typeface="+mn-lt"/>
                <a:ea typeface="Calibri" panose="020F0502020204030204" pitchFamily="34" charset="0"/>
                <a:cs typeface="Calibri" panose="020F0502020204030204" pitchFamily="34" charset="0"/>
              </a:rPr>
              <a:t>The independent variables are a mixture of numerical and categorical data. As a result, I have one-hot encoded the categorical data and combine it with the rest.</a:t>
            </a:r>
            <a:endParaRPr lang="en-US" sz="3000" dirty="0">
              <a:effectLst/>
              <a:latin typeface="+mn-lt"/>
              <a:ea typeface="Calibri" panose="020F0502020204030204" pitchFamily="34"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987"/>
              <a:buFont typeface="Arial"/>
              <a:buNone/>
            </a:pPr>
            <a:endParaRPr sz="3000" dirty="0">
              <a:solidFill>
                <a:schemeClr val="dk1"/>
              </a:solidFill>
              <a:latin typeface="+mn-lt"/>
            </a:endParaRPr>
          </a:p>
        </p:txBody>
      </p:sp>
      <p:sp>
        <p:nvSpPr>
          <p:cNvPr id="163" name="Google Shape;163;p1"/>
          <p:cNvSpPr txBox="1"/>
          <p:nvPr/>
        </p:nvSpPr>
        <p:spPr>
          <a:xfrm>
            <a:off x="12130250" y="6557126"/>
            <a:ext cx="8873100" cy="1744017"/>
          </a:xfrm>
          <a:prstGeom prst="rect">
            <a:avLst/>
          </a:prstGeom>
          <a:noFill/>
          <a:ln>
            <a:noFill/>
          </a:ln>
        </p:spPr>
        <p:txBody>
          <a:bodyPr spcFirstLastPara="1" wrap="square" lIns="406375" tIns="406375" rIns="406375" bIns="406375" anchor="t" anchorCtr="0">
            <a:spAutoFit/>
          </a:bodyPr>
          <a:lstStyle/>
          <a:p>
            <a:pPr marL="548626" marR="0" lvl="0" indent="-548626" algn="just" rtl="0">
              <a:lnSpc>
                <a:spcPct val="100000"/>
              </a:lnSpc>
              <a:spcBef>
                <a:spcPts val="0"/>
              </a:spcBef>
              <a:spcAft>
                <a:spcPts val="0"/>
              </a:spcAft>
              <a:buClr>
                <a:schemeClr val="dk1"/>
              </a:buClr>
              <a:buSzPts val="2987"/>
              <a:buFont typeface="Arial"/>
              <a:buNone/>
            </a:pPr>
            <a:r>
              <a:rPr lang="en-US" sz="3000" b="1" dirty="0">
                <a:solidFill>
                  <a:schemeClr val="dk1"/>
                </a:solidFill>
                <a:latin typeface="+mn-lt"/>
              </a:rPr>
              <a:t>Algorithm</a:t>
            </a:r>
            <a:endParaRPr sz="3000" b="0" i="0" u="none" strike="noStrike" cap="none" dirty="0">
              <a:solidFill>
                <a:schemeClr val="dk1"/>
              </a:solidFill>
              <a:latin typeface="+mn-lt"/>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3000" b="0" i="0" u="none" strike="noStrike" cap="none" dirty="0">
              <a:solidFill>
                <a:schemeClr val="dk1"/>
              </a:solidFill>
              <a:latin typeface="+mn-lt"/>
              <a:ea typeface="Arial"/>
              <a:cs typeface="Arial"/>
              <a:sym typeface="Arial"/>
            </a:endParaRPr>
          </a:p>
        </p:txBody>
      </p:sp>
      <p:sp>
        <p:nvSpPr>
          <p:cNvPr id="164" name="Google Shape;164;p1"/>
          <p:cNvSpPr txBox="1"/>
          <p:nvPr/>
        </p:nvSpPr>
        <p:spPr>
          <a:xfrm>
            <a:off x="11510433" y="5651887"/>
            <a:ext cx="9965267" cy="525094"/>
          </a:xfrm>
          <a:prstGeom prst="rect">
            <a:avLst/>
          </a:prstGeom>
          <a:solidFill>
            <a:schemeClr val="accent2"/>
          </a:solidFill>
          <a:ln>
            <a:noFill/>
          </a:ln>
        </p:spPr>
        <p:txBody>
          <a:bodyPr spcFirstLastPara="1" wrap="square" lIns="81100" tIns="40550" rIns="81100" bIns="40550" anchor="t" anchorCtr="0">
            <a:spAutoFit/>
          </a:bodyPr>
          <a:lstStyle/>
          <a:p>
            <a:pPr marL="0" marR="0" lvl="0" indent="0" algn="ctr" rtl="0">
              <a:lnSpc>
                <a:spcPct val="100000"/>
              </a:lnSpc>
              <a:spcBef>
                <a:spcPts val="0"/>
              </a:spcBef>
              <a:spcAft>
                <a:spcPts val="0"/>
              </a:spcAft>
              <a:buClr>
                <a:srgbClr val="000000"/>
              </a:buClr>
              <a:buSzPts val="2880"/>
              <a:buFont typeface="Arial"/>
              <a:buNone/>
            </a:pPr>
            <a:r>
              <a:rPr lang="en-US" sz="2880" b="1" i="0" u="none" strike="noStrike" cap="none">
                <a:solidFill>
                  <a:srgbClr val="F8F8F8"/>
                </a:solidFill>
                <a:latin typeface="Arial"/>
                <a:ea typeface="Arial"/>
                <a:cs typeface="Arial"/>
                <a:sym typeface="Arial"/>
              </a:rPr>
              <a:t>Methodology</a:t>
            </a:r>
            <a:endParaRPr sz="1400" b="0" i="0" u="none" strike="noStrike" cap="none">
              <a:solidFill>
                <a:srgbClr val="000000"/>
              </a:solidFill>
              <a:latin typeface="Arial"/>
              <a:ea typeface="Arial"/>
              <a:cs typeface="Arial"/>
              <a:sym typeface="Arial"/>
            </a:endParaRPr>
          </a:p>
        </p:txBody>
      </p:sp>
      <p:sp>
        <p:nvSpPr>
          <p:cNvPr id="165" name="Google Shape;165;p1"/>
          <p:cNvSpPr txBox="1"/>
          <p:nvPr/>
        </p:nvSpPr>
        <p:spPr>
          <a:xfrm>
            <a:off x="22732541" y="6557126"/>
            <a:ext cx="8839200" cy="7013290"/>
          </a:xfrm>
          <a:prstGeom prst="rect">
            <a:avLst/>
          </a:prstGeom>
          <a:noFill/>
          <a:ln>
            <a:noFill/>
          </a:ln>
        </p:spPr>
        <p:txBody>
          <a:bodyPr spcFirstLastPara="1" wrap="square" lIns="91425" tIns="45700" rIns="91425" bIns="45700" anchor="t" anchorCtr="0">
            <a:spAutoFit/>
          </a:bodyPr>
          <a:lstStyle/>
          <a:p>
            <a:pPr marL="406389" marR="0" lvl="2" indent="0" algn="l" rtl="0">
              <a:lnSpc>
                <a:spcPct val="100000"/>
              </a:lnSpc>
              <a:spcBef>
                <a:spcPts val="0"/>
              </a:spcBef>
              <a:spcAft>
                <a:spcPts val="0"/>
              </a:spcAft>
              <a:buClr>
                <a:srgbClr val="000000"/>
              </a:buClr>
              <a:buSzPts val="2987"/>
              <a:buFont typeface="Arial"/>
              <a:buNone/>
            </a:pPr>
            <a:r>
              <a:rPr lang="en-US" sz="2987" b="1" dirty="0">
                <a:solidFill>
                  <a:schemeClr val="dk1"/>
                </a:solidFill>
              </a:rPr>
              <a:t>Application to the project</a:t>
            </a:r>
            <a:endParaRPr sz="2987" b="1" i="0" u="none" strike="noStrike" cap="none" dirty="0">
              <a:solidFill>
                <a:schemeClr val="dk1"/>
              </a:solidFill>
              <a:latin typeface="Arial"/>
              <a:ea typeface="Arial"/>
              <a:cs typeface="Arial"/>
              <a:sym typeface="Arial"/>
            </a:endParaRPr>
          </a:p>
          <a:p>
            <a:pPr marL="406390" marR="0" lvl="2" indent="0" algn="l" rtl="0">
              <a:lnSpc>
                <a:spcPct val="100000"/>
              </a:lnSpc>
              <a:spcBef>
                <a:spcPts val="0"/>
              </a:spcBef>
              <a:spcAft>
                <a:spcPts val="0"/>
              </a:spcAft>
              <a:buClr>
                <a:srgbClr val="000000"/>
              </a:buClr>
              <a:buSzPts val="2987"/>
              <a:buFont typeface="Arial"/>
              <a:buNone/>
            </a:pPr>
            <a:endParaRPr sz="2987" b="1" i="0" u="none" strike="noStrike" cap="none" dirty="0">
              <a:solidFill>
                <a:schemeClr val="dk1"/>
              </a:solidFill>
              <a:latin typeface="Arial"/>
              <a:ea typeface="Arial"/>
              <a:cs typeface="Arial"/>
              <a:sym typeface="Arial"/>
            </a:endParaRPr>
          </a:p>
          <a:p>
            <a:pPr marL="406389" marR="0" lvl="2" indent="0" algn="l" rtl="0">
              <a:lnSpc>
                <a:spcPct val="100000"/>
              </a:lnSpc>
              <a:spcBef>
                <a:spcPts val="0"/>
              </a:spcBef>
              <a:spcAft>
                <a:spcPts val="0"/>
              </a:spcAft>
              <a:buClr>
                <a:srgbClr val="000000"/>
              </a:buClr>
              <a:buSzPts val="2987"/>
              <a:buFont typeface="Arial"/>
              <a:buNone/>
            </a:pPr>
            <a:r>
              <a:rPr lang="en-US" sz="3000" b="0" i="0" dirty="0">
                <a:solidFill>
                  <a:srgbClr val="374151"/>
                </a:solidFill>
                <a:effectLst/>
                <a:latin typeface="+mn-lt"/>
              </a:rPr>
              <a:t>In the context of stroke patient data, this algorithm could potentially be used to predict the likelihood of a patient experiencing a stroke in the future, or to classify different types of stroke based on the patient's symptoms and medical history. Other possible applications include predicting the likelihood of a patient experiencing certain complications after a stroke, or predicting the chances of a patient making a successful recovery. These predictions could be used to guide clinical decision-making and help doctors provide the best possible care for stroke patients.</a:t>
            </a:r>
            <a:endParaRPr sz="3000" b="0" i="0" u="none" strike="noStrike" cap="none" dirty="0">
              <a:solidFill>
                <a:schemeClr val="dk1"/>
              </a:solidFill>
              <a:latin typeface="+mn-lt"/>
              <a:ea typeface="Arial"/>
              <a:cs typeface="Arial"/>
              <a:sym typeface="Arial"/>
            </a:endParaRPr>
          </a:p>
        </p:txBody>
      </p:sp>
      <p:sp>
        <p:nvSpPr>
          <p:cNvPr id="166" name="Google Shape;166;p1"/>
          <p:cNvSpPr/>
          <p:nvPr/>
        </p:nvSpPr>
        <p:spPr>
          <a:xfrm>
            <a:off x="294218" y="674666"/>
            <a:ext cx="10373784" cy="1854635"/>
          </a:xfrm>
          <a:prstGeom prst="rect">
            <a:avLst/>
          </a:prstGeom>
          <a:noFill/>
          <a:ln>
            <a:noFill/>
          </a:ln>
        </p:spPr>
        <p:txBody>
          <a:bodyPr spcFirstLastPara="1" wrap="square" lIns="81100" tIns="40525" rIns="81100" bIns="40525" anchor="t" anchorCtr="0">
            <a:spAutoFit/>
          </a:bodyPr>
          <a:lstStyle/>
          <a:p>
            <a:pPr marL="0" marR="0" lvl="0" indent="0" algn="ctr" rtl="0">
              <a:lnSpc>
                <a:spcPct val="100000"/>
              </a:lnSpc>
              <a:spcBef>
                <a:spcPts val="0"/>
              </a:spcBef>
              <a:spcAft>
                <a:spcPts val="0"/>
              </a:spcAft>
              <a:buClr>
                <a:srgbClr val="000000"/>
              </a:buClr>
              <a:buSzPts val="5760"/>
              <a:buFont typeface="Arial"/>
              <a:buNone/>
            </a:pPr>
            <a:r>
              <a:rPr lang="en-US" sz="5760" b="1" i="0" u="none" strike="noStrike" cap="none">
                <a:solidFill>
                  <a:srgbClr val="FFFFFF"/>
                </a:solidFill>
                <a:latin typeface="Arial"/>
                <a:ea typeface="Arial"/>
                <a:cs typeface="Arial"/>
                <a:sym typeface="Arial"/>
              </a:rPr>
              <a:t>Computer Science Department</a:t>
            </a:r>
            <a:endParaRPr sz="1400" b="0" i="0" u="none" strike="noStrike" cap="none">
              <a:solidFill>
                <a:srgbClr val="000000"/>
              </a:solidFill>
              <a:latin typeface="Arial"/>
              <a:ea typeface="Arial"/>
              <a:cs typeface="Arial"/>
              <a:sym typeface="Arial"/>
            </a:endParaRPr>
          </a:p>
        </p:txBody>
      </p:sp>
      <p:sp>
        <p:nvSpPr>
          <p:cNvPr id="167" name="Google Shape;167;p1"/>
          <p:cNvSpPr/>
          <p:nvPr/>
        </p:nvSpPr>
        <p:spPr>
          <a:xfrm>
            <a:off x="33077150" y="674666"/>
            <a:ext cx="9975849" cy="1189837"/>
          </a:xfrm>
          <a:prstGeom prst="rect">
            <a:avLst/>
          </a:prstGeom>
          <a:noFill/>
          <a:ln>
            <a:noFill/>
          </a:ln>
        </p:spPr>
        <p:txBody>
          <a:bodyPr spcFirstLastPara="1" wrap="square" lIns="81100" tIns="40525" rIns="81100" bIns="405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FFFFFF"/>
                </a:solidFill>
                <a:latin typeface="Arial"/>
                <a:ea typeface="Arial"/>
                <a:cs typeface="Arial"/>
                <a:sym typeface="Arial"/>
              </a:rPr>
              <a:t>Kyle Louderback</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1" i="0" u="none" strike="noStrike" cap="none" dirty="0">
              <a:solidFill>
                <a:srgbClr val="FFFFFF"/>
              </a:solidFill>
              <a:latin typeface="Arial"/>
              <a:ea typeface="Arial"/>
              <a:cs typeface="Arial"/>
              <a:sym typeface="Arial"/>
            </a:endParaRPr>
          </a:p>
        </p:txBody>
      </p:sp>
      <p:pic>
        <p:nvPicPr>
          <p:cNvPr id="168" name="Google Shape;168;p1"/>
          <p:cNvPicPr preferRelativeResize="0"/>
          <p:nvPr/>
        </p:nvPicPr>
        <p:blipFill rotWithShape="1">
          <a:blip r:embed="rId4">
            <a:alphaModFix/>
          </a:blip>
          <a:srcRect/>
          <a:stretch/>
        </p:blipFill>
        <p:spPr>
          <a:xfrm>
            <a:off x="4357040" y="2608906"/>
            <a:ext cx="1600351" cy="1965631"/>
          </a:xfrm>
          <a:prstGeom prst="rect">
            <a:avLst/>
          </a:prstGeom>
          <a:noFill/>
          <a:ln>
            <a:noFill/>
          </a:ln>
        </p:spPr>
      </p:pic>
      <p:sp>
        <p:nvSpPr>
          <p:cNvPr id="170" name="Google Shape;170;p1"/>
          <p:cNvSpPr txBox="1"/>
          <p:nvPr/>
        </p:nvSpPr>
        <p:spPr>
          <a:xfrm>
            <a:off x="33909680" y="8605094"/>
            <a:ext cx="8489928" cy="3411549"/>
          </a:xfrm>
          <a:prstGeom prst="rect">
            <a:avLst/>
          </a:prstGeom>
          <a:noFill/>
          <a:ln>
            <a:noFill/>
          </a:ln>
        </p:spPr>
        <p:txBody>
          <a:bodyPr spcFirstLastPara="1" wrap="square" lIns="91425" tIns="45700" rIns="91425" bIns="45700" anchor="t" anchorCtr="0">
            <a:noAutofit/>
          </a:bodyPr>
          <a:lstStyle/>
          <a:p>
            <a:pPr marL="406389" marR="0" lvl="2" indent="0" algn="l" rtl="0">
              <a:lnSpc>
                <a:spcPct val="100000"/>
              </a:lnSpc>
              <a:spcBef>
                <a:spcPts val="0"/>
              </a:spcBef>
              <a:spcAft>
                <a:spcPts val="0"/>
              </a:spcAft>
              <a:buClr>
                <a:srgbClr val="000000"/>
              </a:buClr>
              <a:buSzPts val="2987"/>
              <a:buFont typeface="Arial"/>
              <a:buNone/>
            </a:pPr>
            <a:r>
              <a:rPr lang="en-US" sz="2987" b="1" dirty="0">
                <a:solidFill>
                  <a:schemeClr val="dk1"/>
                </a:solidFill>
              </a:rPr>
              <a:t>Test results</a:t>
            </a:r>
            <a:endParaRPr sz="2987" b="1" i="0" u="none" strike="noStrike" cap="none" dirty="0">
              <a:solidFill>
                <a:schemeClr val="dk1"/>
              </a:solidFill>
              <a:latin typeface="Arial"/>
              <a:ea typeface="Arial"/>
              <a:cs typeface="Arial"/>
              <a:sym typeface="Arial"/>
            </a:endParaRPr>
          </a:p>
          <a:p>
            <a:pPr marL="406389" marR="0" lvl="2" indent="0" algn="l" rtl="0">
              <a:lnSpc>
                <a:spcPct val="100000"/>
              </a:lnSpc>
              <a:spcBef>
                <a:spcPts val="0"/>
              </a:spcBef>
              <a:spcAft>
                <a:spcPts val="0"/>
              </a:spcAft>
              <a:buClr>
                <a:srgbClr val="000000"/>
              </a:buClr>
              <a:buSzPts val="2987"/>
              <a:buFont typeface="Arial"/>
              <a:buNone/>
            </a:pPr>
            <a:endParaRPr sz="2987" b="1" i="0" u="none" strike="noStrike" cap="none" dirty="0">
              <a:solidFill>
                <a:schemeClr val="dk1"/>
              </a:solidFill>
              <a:latin typeface="Arial"/>
              <a:ea typeface="Arial"/>
              <a:cs typeface="Arial"/>
              <a:sym typeface="Arial"/>
            </a:endParaRPr>
          </a:p>
          <a:p>
            <a:pPr lvl="1">
              <a:buClr>
                <a:schemeClr val="dk1"/>
              </a:buClr>
              <a:buSzPts val="2987"/>
            </a:pPr>
            <a:r>
              <a:rPr lang="en-US" sz="2987" dirty="0">
                <a:solidFill>
                  <a:schemeClr val="dk1"/>
                </a:solidFill>
              </a:rPr>
              <a:t>Similar to the training results, I used an F1 score metric. Overall, the accuracy of the test results came to approximately 87%. </a:t>
            </a:r>
            <a:endParaRPr sz="2195" b="0" i="0" u="none" strike="noStrike" cap="none" dirty="0">
              <a:solidFill>
                <a:schemeClr val="dk1"/>
              </a:solidFill>
              <a:latin typeface="Arial"/>
              <a:ea typeface="Arial"/>
              <a:cs typeface="Arial"/>
              <a:sym typeface="Arial"/>
            </a:endParaRPr>
          </a:p>
        </p:txBody>
      </p:sp>
      <p:sp>
        <p:nvSpPr>
          <p:cNvPr id="174" name="Google Shape;174;p1"/>
          <p:cNvSpPr txBox="1"/>
          <p:nvPr/>
        </p:nvSpPr>
        <p:spPr>
          <a:xfrm>
            <a:off x="22871763" y="14005316"/>
            <a:ext cx="8873100" cy="6787338"/>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3000" b="1" dirty="0">
                <a:solidFill>
                  <a:schemeClr val="dk1"/>
                </a:solidFill>
                <a:latin typeface="+mn-lt"/>
              </a:rPr>
              <a:t>Validation/cross-validation results</a:t>
            </a:r>
            <a:endParaRPr sz="3000" b="0" i="0" u="none" strike="noStrike" cap="none" dirty="0">
              <a:solidFill>
                <a:schemeClr val="dk1"/>
              </a:solidFill>
              <a:latin typeface="+mn-lt"/>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3000" b="0" i="0" u="none" strike="noStrike" cap="none" dirty="0">
              <a:solidFill>
                <a:schemeClr val="dk1"/>
              </a:solidFill>
              <a:latin typeface="+mn-lt"/>
              <a:ea typeface="Arial"/>
              <a:cs typeface="Arial"/>
              <a:sym typeface="Arial"/>
            </a:endParaRPr>
          </a:p>
          <a:p>
            <a:pPr algn="l"/>
            <a:r>
              <a:rPr lang="en-US" sz="3000" b="0" i="0" dirty="0">
                <a:solidFill>
                  <a:srgbClr val="374151"/>
                </a:solidFill>
                <a:effectLst/>
                <a:latin typeface="+mn-lt"/>
              </a:rPr>
              <a:t>The metric being used for cross validation is the F1 score. The F1 score is a measure of a model's accuracy that considers both the precision and the recall of the model. It is calculated as the harmonic mean of the precision. It is typically used when the classes in a classification problem are imbalanced. The F1 score ranges from 0 to 1, with a higher value indicating better performance.</a:t>
            </a:r>
          </a:p>
          <a:p>
            <a:pPr algn="l"/>
            <a:endParaRPr lang="en-US" sz="3000" b="0" i="0" dirty="0">
              <a:solidFill>
                <a:srgbClr val="374151"/>
              </a:solidFill>
              <a:effectLst/>
              <a:latin typeface="+mn-lt"/>
            </a:endParaRPr>
          </a:p>
          <a:p>
            <a:pPr algn="l"/>
            <a:r>
              <a:rPr lang="en-US" sz="3000" b="0" i="0" dirty="0">
                <a:solidFill>
                  <a:srgbClr val="374151"/>
                </a:solidFill>
                <a:effectLst/>
                <a:latin typeface="+mn-lt"/>
              </a:rPr>
              <a:t>In this case, the F1 score is being used to evaluate the performance of the SVM model on the training data. The cross-validation procedure is splitting the training data into 10 folds, training the model on 9 folds and evaluating it on the remaining fold. This is repeated 10 times, with a different fold being used for evaluation each time. The final F1 score reported is the mean of the F1 scores obtained from each of the 10 folds.</a:t>
            </a:r>
          </a:p>
          <a:p>
            <a:pPr algn="l"/>
            <a:endParaRPr lang="en-US" sz="3000" b="0" i="0" dirty="0">
              <a:solidFill>
                <a:srgbClr val="374151"/>
              </a:solidFill>
              <a:effectLst/>
              <a:latin typeface="+mn-lt"/>
            </a:endParaRPr>
          </a:p>
        </p:txBody>
      </p:sp>
      <p:pic>
        <p:nvPicPr>
          <p:cNvPr id="2" name="Picture 1" descr="Table&#10;&#10;Description automatically generated with medium confidence">
            <a:extLst>
              <a:ext uri="{FF2B5EF4-FFF2-40B4-BE49-F238E27FC236}">
                <a16:creationId xmlns:a16="http://schemas.microsoft.com/office/drawing/2014/main" id="{1A4BA7BA-C8A8-1EFE-A3B8-F8BC7A27B603}"/>
              </a:ext>
            </a:extLst>
          </p:cNvPr>
          <p:cNvPicPr>
            <a:picLocks noChangeAspect="1"/>
          </p:cNvPicPr>
          <p:nvPr/>
        </p:nvPicPr>
        <p:blipFill>
          <a:blip r:embed="rId5"/>
          <a:stretch>
            <a:fillRect/>
          </a:stretch>
        </p:blipFill>
        <p:spPr>
          <a:xfrm>
            <a:off x="1066820" y="26905211"/>
            <a:ext cx="9257668" cy="1872304"/>
          </a:xfrm>
          <a:prstGeom prst="rect">
            <a:avLst/>
          </a:prstGeom>
        </p:spPr>
      </p:pic>
      <p:sp>
        <p:nvSpPr>
          <p:cNvPr id="4" name="TextBox 3">
            <a:extLst>
              <a:ext uri="{FF2B5EF4-FFF2-40B4-BE49-F238E27FC236}">
                <a16:creationId xmlns:a16="http://schemas.microsoft.com/office/drawing/2014/main" id="{9A9381A4-408E-4868-3174-4EEBB9636F5E}"/>
              </a:ext>
            </a:extLst>
          </p:cNvPr>
          <p:cNvSpPr txBox="1"/>
          <p:nvPr/>
        </p:nvSpPr>
        <p:spPr>
          <a:xfrm>
            <a:off x="1112233" y="29308605"/>
            <a:ext cx="8839200" cy="1938992"/>
          </a:xfrm>
          <a:prstGeom prst="rect">
            <a:avLst/>
          </a:prstGeom>
          <a:noFill/>
        </p:spPr>
        <p:txBody>
          <a:bodyPr wrap="square">
            <a:spAutoFit/>
          </a:bodyPr>
          <a:lstStyle/>
          <a:p>
            <a:pPr marL="228600" marR="0">
              <a:spcBef>
                <a:spcPts val="0"/>
              </a:spcBef>
              <a:spcAft>
                <a:spcPts val="0"/>
              </a:spcAft>
            </a:pPr>
            <a:r>
              <a:rPr lang="en-US" sz="3000" dirty="0">
                <a:effectLst/>
                <a:latin typeface="+mn-lt"/>
                <a:ea typeface="Calibri" panose="020F0502020204030204" pitchFamily="34" charset="0"/>
                <a:cs typeface="Calibri" panose="020F0502020204030204" pitchFamily="34" charset="0"/>
              </a:rPr>
              <a:t>The dependent variable is a yes/no encoded to 1 or 0, to see if the individual has had a stroke or not. Since this is a binary classification problem, I intend to use a SVM model to predict the class.</a:t>
            </a:r>
            <a:endParaRPr lang="en-US" sz="3000" dirty="0">
              <a:effectLst/>
              <a:latin typeface="+mn-lt"/>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0ED947C-9622-C216-E87D-7568EEAD64DA}"/>
              </a:ext>
            </a:extLst>
          </p:cNvPr>
          <p:cNvSpPr txBox="1"/>
          <p:nvPr/>
        </p:nvSpPr>
        <p:spPr>
          <a:xfrm>
            <a:off x="12136748" y="7593098"/>
            <a:ext cx="8873100" cy="21328916"/>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987"/>
              <a:buFont typeface="Arial"/>
              <a:buNone/>
            </a:pPr>
            <a:r>
              <a:rPr lang="en-US" sz="3000" b="0" i="0" dirty="0">
                <a:solidFill>
                  <a:srgbClr val="374151"/>
                </a:solidFill>
                <a:effectLst/>
                <a:latin typeface="+mn-lt"/>
              </a:rPr>
              <a:t>SVMs are a type of supervised learning algorithm that can be used for classification and regression tasks. In this case, the SVM is being used for classification. The pipeline is fitting the SVM to the training data using the </a:t>
            </a:r>
            <a:r>
              <a:rPr lang="en-US" sz="3000" dirty="0">
                <a:latin typeface="+mn-lt"/>
              </a:rPr>
              <a:t>fit</a:t>
            </a:r>
            <a:r>
              <a:rPr lang="en-US" sz="3000" b="0" i="0" dirty="0">
                <a:solidFill>
                  <a:srgbClr val="374151"/>
                </a:solidFill>
                <a:effectLst/>
                <a:latin typeface="+mn-lt"/>
              </a:rPr>
              <a:t> method, and then using the fitted model to make predictions on the test data with the </a:t>
            </a:r>
            <a:r>
              <a:rPr lang="en-US" sz="3000" dirty="0">
                <a:latin typeface="+mn-lt"/>
              </a:rPr>
              <a:t>predict</a:t>
            </a:r>
            <a:r>
              <a:rPr lang="en-US" sz="3000" b="0" i="0" dirty="0">
                <a:solidFill>
                  <a:srgbClr val="374151"/>
                </a:solidFill>
                <a:effectLst/>
                <a:latin typeface="+mn-lt"/>
              </a:rPr>
              <a:t> method.</a:t>
            </a:r>
          </a:p>
          <a:p>
            <a:pPr marL="0" marR="0" lvl="0" indent="0" algn="l" rtl="0">
              <a:lnSpc>
                <a:spcPct val="100000"/>
              </a:lnSpc>
              <a:spcBef>
                <a:spcPts val="0"/>
              </a:spcBef>
              <a:spcAft>
                <a:spcPts val="0"/>
              </a:spcAft>
              <a:buClr>
                <a:srgbClr val="000000"/>
              </a:buClr>
              <a:buSzPts val="2987"/>
              <a:buFont typeface="Arial"/>
              <a:buNone/>
            </a:pPr>
            <a:endParaRPr lang="en-US" sz="3000" dirty="0">
              <a:solidFill>
                <a:srgbClr val="374151"/>
              </a:solidFill>
              <a:latin typeface="+mn-lt"/>
            </a:endParaRPr>
          </a:p>
          <a:p>
            <a:pPr marL="0" marR="0" lvl="0" indent="0" algn="l" rtl="0">
              <a:lnSpc>
                <a:spcPct val="100000"/>
              </a:lnSpc>
              <a:spcBef>
                <a:spcPts val="0"/>
              </a:spcBef>
              <a:spcAft>
                <a:spcPts val="0"/>
              </a:spcAft>
              <a:buClr>
                <a:srgbClr val="000000"/>
              </a:buClr>
              <a:buSzPts val="2987"/>
              <a:buFont typeface="Arial"/>
              <a:buNone/>
            </a:pPr>
            <a:r>
              <a:rPr lang="en-US" sz="3000" b="0" i="0" dirty="0">
                <a:solidFill>
                  <a:srgbClr val="374151"/>
                </a:solidFill>
                <a:effectLst/>
                <a:latin typeface="+mn-lt"/>
              </a:rPr>
              <a:t>Generally, support vector machines can be a good choice for many classification tasks, including medical diagnosis.</a:t>
            </a:r>
          </a:p>
          <a:p>
            <a:pPr marL="0" marR="0" lvl="0" indent="0" algn="l" rtl="0">
              <a:lnSpc>
                <a:spcPct val="100000"/>
              </a:lnSpc>
              <a:spcBef>
                <a:spcPts val="0"/>
              </a:spcBef>
              <a:spcAft>
                <a:spcPts val="0"/>
              </a:spcAft>
              <a:buClr>
                <a:srgbClr val="000000"/>
              </a:buClr>
              <a:buSzPts val="2987"/>
              <a:buFont typeface="Arial"/>
              <a:buNone/>
            </a:pPr>
            <a:endParaRPr lang="en-US" sz="3000" dirty="0">
              <a:solidFill>
                <a:srgbClr val="374151"/>
              </a:solidFill>
              <a:latin typeface="+mn-lt"/>
            </a:endParaRPr>
          </a:p>
          <a:p>
            <a:pPr algn="l">
              <a:buFont typeface="+mj-lt"/>
              <a:buAutoNum type="arabicPeriod"/>
            </a:pPr>
            <a:r>
              <a:rPr lang="en-US" sz="3000" b="0" i="0" dirty="0">
                <a:solidFill>
                  <a:srgbClr val="374151"/>
                </a:solidFill>
                <a:effectLst/>
                <a:latin typeface="+mn-lt"/>
              </a:rPr>
              <a:t>Preprocess the data: This is cleaning, transforming, and augmenting the data to make it suitable for the training model. </a:t>
            </a:r>
          </a:p>
          <a:p>
            <a:pPr algn="l">
              <a:buFont typeface="+mj-lt"/>
              <a:buAutoNum type="arabicPeriod"/>
            </a:pPr>
            <a:endParaRPr lang="en-US" sz="3000" b="0" i="0" dirty="0">
              <a:solidFill>
                <a:srgbClr val="374151"/>
              </a:solidFill>
              <a:effectLst/>
              <a:latin typeface="+mn-lt"/>
            </a:endParaRPr>
          </a:p>
          <a:p>
            <a:pPr algn="l">
              <a:buFont typeface="+mj-lt"/>
              <a:buAutoNum type="arabicPeriod"/>
            </a:pPr>
            <a:r>
              <a:rPr lang="en-US" sz="3000" b="0" i="0" dirty="0">
                <a:solidFill>
                  <a:srgbClr val="374151"/>
                </a:solidFill>
                <a:effectLst/>
                <a:latin typeface="+mn-lt"/>
              </a:rPr>
              <a:t>Split the data into training and test sets: This was done by randomly dividing the data into two sets: a training set, which is used to train the model, and a test set, which is used to evaluate the performance of the trained model.</a:t>
            </a:r>
          </a:p>
          <a:p>
            <a:pPr algn="l">
              <a:buFont typeface="+mj-lt"/>
              <a:buAutoNum type="arabicPeriod"/>
            </a:pPr>
            <a:endParaRPr lang="en-US" sz="3000" b="0" i="0" dirty="0">
              <a:solidFill>
                <a:srgbClr val="374151"/>
              </a:solidFill>
              <a:effectLst/>
              <a:latin typeface="+mn-lt"/>
            </a:endParaRPr>
          </a:p>
          <a:p>
            <a:pPr algn="l">
              <a:buFont typeface="+mj-lt"/>
              <a:buAutoNum type="arabicPeriod"/>
            </a:pPr>
            <a:r>
              <a:rPr lang="en-US" sz="3000" b="0" i="0" dirty="0">
                <a:solidFill>
                  <a:srgbClr val="374151"/>
                </a:solidFill>
                <a:effectLst/>
                <a:latin typeface="+mn-lt"/>
              </a:rPr>
              <a:t>Train the SVM model: This involves using the training data to fit the SVM model to the data. The model's parameters were adjusted to minimize the error on the training data.</a:t>
            </a:r>
          </a:p>
          <a:p>
            <a:pPr algn="l">
              <a:buFont typeface="+mj-lt"/>
              <a:buAutoNum type="arabicPeriod"/>
            </a:pPr>
            <a:endParaRPr lang="en-US" sz="3000" b="0" i="0" dirty="0">
              <a:solidFill>
                <a:srgbClr val="374151"/>
              </a:solidFill>
              <a:effectLst/>
              <a:latin typeface="+mn-lt"/>
            </a:endParaRPr>
          </a:p>
          <a:p>
            <a:pPr algn="l">
              <a:buFont typeface="+mj-lt"/>
              <a:buAutoNum type="arabicPeriod"/>
            </a:pPr>
            <a:r>
              <a:rPr lang="en-US" sz="3000" b="0" i="0" dirty="0">
                <a:solidFill>
                  <a:srgbClr val="374151"/>
                </a:solidFill>
                <a:effectLst/>
                <a:latin typeface="+mn-lt"/>
              </a:rPr>
              <a:t>Evaluate the performance of the model: This involved using the trained model to make predictions on the test data and comparing the predictions to the true labels to evaluate the model's performance.</a:t>
            </a:r>
          </a:p>
          <a:p>
            <a:pPr algn="l">
              <a:buFont typeface="+mj-lt"/>
              <a:buAutoNum type="arabicPeriod"/>
            </a:pPr>
            <a:endParaRPr lang="en-US" sz="3000" b="0" i="0" dirty="0">
              <a:solidFill>
                <a:srgbClr val="374151"/>
              </a:solidFill>
              <a:effectLst/>
              <a:latin typeface="+mn-lt"/>
            </a:endParaRPr>
          </a:p>
          <a:p>
            <a:pPr algn="l">
              <a:buFont typeface="+mj-lt"/>
              <a:buAutoNum type="arabicPeriod"/>
            </a:pPr>
            <a:r>
              <a:rPr lang="en-US" sz="3000" b="0" i="0" dirty="0">
                <a:solidFill>
                  <a:srgbClr val="374151"/>
                </a:solidFill>
                <a:effectLst/>
                <a:latin typeface="+mn-lt"/>
              </a:rPr>
              <a:t>Fine-tune the model and repeat steps 3 and 4: initially,  the model's performance was not satisfactory, the hyperparameters of the model were adjusted and the training process was repeated to try to improve the performance.</a:t>
            </a:r>
          </a:p>
          <a:p>
            <a:pPr algn="l">
              <a:buFont typeface="+mj-lt"/>
              <a:buAutoNum type="arabicPeriod"/>
            </a:pPr>
            <a:endParaRPr lang="en-US" sz="3000" b="0" i="0" dirty="0">
              <a:solidFill>
                <a:srgbClr val="374151"/>
              </a:solidFill>
              <a:effectLst/>
              <a:latin typeface="+mn-lt"/>
            </a:endParaRPr>
          </a:p>
          <a:p>
            <a:pPr algn="l">
              <a:buFont typeface="+mj-lt"/>
              <a:buAutoNum type="arabicPeriod"/>
            </a:pPr>
            <a:r>
              <a:rPr lang="en-US" sz="3000" b="0" i="0" dirty="0">
                <a:solidFill>
                  <a:srgbClr val="374151"/>
                </a:solidFill>
                <a:effectLst/>
                <a:latin typeface="+mn-lt"/>
              </a:rPr>
              <a:t>Apply the model to make predictions on new data: Once the model has been trained and evaluated, it can be used to make predictions on new data. This involved using the model to predict the likelihood of a patient suffering a stroke, or to make other medical diagnosis decisions.</a:t>
            </a:r>
          </a:p>
          <a:p>
            <a:pPr marL="0" marR="0" lvl="0" indent="0" algn="l" rtl="0">
              <a:lnSpc>
                <a:spcPct val="100000"/>
              </a:lnSpc>
              <a:spcBef>
                <a:spcPts val="0"/>
              </a:spcBef>
              <a:spcAft>
                <a:spcPts val="0"/>
              </a:spcAft>
              <a:buClr>
                <a:srgbClr val="000000"/>
              </a:buClr>
              <a:buSzPts val="2987"/>
              <a:buFont typeface="Arial"/>
              <a:buNone/>
            </a:pPr>
            <a:endParaRPr lang="en-US" sz="3000" dirty="0">
              <a:solidFill>
                <a:schemeClr val="dk1"/>
              </a:solidFill>
              <a:latin typeface="+mn-lt"/>
            </a:endParaRPr>
          </a:p>
        </p:txBody>
      </p:sp>
      <p:sp>
        <p:nvSpPr>
          <p:cNvPr id="12" name="Google Shape;169;p1">
            <a:extLst>
              <a:ext uri="{FF2B5EF4-FFF2-40B4-BE49-F238E27FC236}">
                <a16:creationId xmlns:a16="http://schemas.microsoft.com/office/drawing/2014/main" id="{38708A3A-BED4-C9A7-F62B-CFCF2F1CEF7D}"/>
              </a:ext>
            </a:extLst>
          </p:cNvPr>
          <p:cNvSpPr txBox="1"/>
          <p:nvPr/>
        </p:nvSpPr>
        <p:spPr>
          <a:xfrm>
            <a:off x="22913454" y="24682173"/>
            <a:ext cx="8873100" cy="6787337"/>
          </a:xfrm>
          <a:prstGeom prst="rect">
            <a:avLst/>
          </a:prstGeom>
          <a:noFill/>
          <a:ln>
            <a:noFill/>
          </a:ln>
        </p:spPr>
        <p:txBody>
          <a:bodyPr spcFirstLastPara="1" wrap="square" lIns="406375" tIns="406375" rIns="406375" bIns="406375" anchor="t" anchorCtr="0">
            <a:noAutofit/>
          </a:bodyPr>
          <a:lstStyle/>
          <a:p>
            <a:pPr marL="548626" marR="0" lvl="0" indent="-548626" algn="just" rtl="0">
              <a:lnSpc>
                <a:spcPct val="100000"/>
              </a:lnSpc>
              <a:spcBef>
                <a:spcPts val="0"/>
              </a:spcBef>
              <a:spcAft>
                <a:spcPts val="0"/>
              </a:spcAft>
              <a:buClr>
                <a:schemeClr val="dk1"/>
              </a:buClr>
              <a:buSzPts val="2987"/>
              <a:buFont typeface="Arial"/>
              <a:buNone/>
            </a:pPr>
            <a:r>
              <a:rPr lang="en-US" sz="2987" b="1" dirty="0">
                <a:solidFill>
                  <a:schemeClr val="dk1"/>
                </a:solidFill>
              </a:rPr>
              <a:t>Training  results</a:t>
            </a: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endParaRPr sz="2987"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987"/>
              <a:buFont typeface="Arial"/>
              <a:buNone/>
            </a:pPr>
            <a:r>
              <a:rPr lang="en-US" sz="3000" dirty="0">
                <a:solidFill>
                  <a:srgbClr val="374151"/>
                </a:solidFill>
                <a:latin typeface="+mn-lt"/>
              </a:rPr>
              <a:t>T</a:t>
            </a:r>
            <a:r>
              <a:rPr lang="en-US" sz="3000" b="0" i="0" dirty="0">
                <a:solidFill>
                  <a:srgbClr val="374151"/>
                </a:solidFill>
                <a:effectLst/>
                <a:latin typeface="+mn-lt"/>
              </a:rPr>
              <a:t>he training results for the support vector machine (SVM) model are being evaluated using cross-validation with an F1 score metric. The F1 score is a measure of a model's accuracy that takes into account both the precision and the recall of the model. The code is fitting the SVM model to the training data using the </a:t>
            </a:r>
            <a:r>
              <a:rPr lang="en-US" sz="3000" dirty="0">
                <a:latin typeface="+mn-lt"/>
              </a:rPr>
              <a:t>fit</a:t>
            </a:r>
            <a:r>
              <a:rPr lang="en-US" sz="3000" b="0" i="0" dirty="0">
                <a:solidFill>
                  <a:srgbClr val="374151"/>
                </a:solidFill>
                <a:effectLst/>
                <a:latin typeface="+mn-lt"/>
              </a:rPr>
              <a:t> method, and then using the </a:t>
            </a:r>
            <a:r>
              <a:rPr lang="en-US" sz="3000" dirty="0" err="1">
                <a:latin typeface="+mn-lt"/>
              </a:rPr>
              <a:t>cross_val_score</a:t>
            </a:r>
            <a:r>
              <a:rPr lang="en-US" sz="3000" b="0" i="0" dirty="0">
                <a:solidFill>
                  <a:srgbClr val="374151"/>
                </a:solidFill>
                <a:effectLst/>
                <a:latin typeface="+mn-lt"/>
              </a:rPr>
              <a:t> function to evaluate the model's performance on the training data using 10-fold cross-validation. The final F1 score reported is the mean of the F1 scores obtained</a:t>
            </a:r>
            <a:endParaRPr sz="3000" b="0" i="0" u="none" strike="noStrike" cap="none" dirty="0">
              <a:solidFill>
                <a:srgbClr val="000000"/>
              </a:solidFill>
              <a:latin typeface="+mn-lt"/>
              <a:ea typeface="Arial"/>
              <a:cs typeface="Arial"/>
              <a:sym typeface="Arial"/>
            </a:endParaRPr>
          </a:p>
        </p:txBody>
      </p:sp>
      <p:pic>
        <p:nvPicPr>
          <p:cNvPr id="1036" name="Picture 12">
            <a:extLst>
              <a:ext uri="{FF2B5EF4-FFF2-40B4-BE49-F238E27FC236}">
                <a16:creationId xmlns:a16="http://schemas.microsoft.com/office/drawing/2014/main" id="{60B9BF54-06E7-674E-BFBE-8B4502C067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73885" y="19340762"/>
            <a:ext cx="8623300" cy="50419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E63246D-4C2E-D566-C9FA-88BCBCE192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85919" y="28476526"/>
            <a:ext cx="8445500" cy="26035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062AD55-AE26-1A77-D249-3F8603C80F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9727" y="13687097"/>
            <a:ext cx="8497042" cy="712785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A67FBD8C-01A5-39FC-0DD7-F9B9E05694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09834" y="11540861"/>
            <a:ext cx="9368621" cy="310327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172CD69-6C95-8770-0A35-23D0DC398FCC}"/>
              </a:ext>
            </a:extLst>
          </p:cNvPr>
          <p:cNvSpPr txBox="1"/>
          <p:nvPr/>
        </p:nvSpPr>
        <p:spPr>
          <a:xfrm>
            <a:off x="33644850" y="6214064"/>
            <a:ext cx="9148082" cy="193899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987"/>
              <a:buFont typeface="Arial"/>
              <a:buNone/>
            </a:pPr>
            <a:r>
              <a:rPr lang="en-US" sz="3000" b="0" i="0" dirty="0">
                <a:solidFill>
                  <a:srgbClr val="374151"/>
                </a:solidFill>
                <a:effectLst/>
                <a:latin typeface="+mn-lt"/>
              </a:rPr>
              <a:t> from each of the 10 folds. In this case, the mean F1 score is 0.9156213339565074. This suggests that the SVM model is performing well on the training data.</a:t>
            </a:r>
            <a:endParaRPr lang="en-US" sz="3000" b="0" i="0" u="none" strike="noStrike" cap="none" dirty="0">
              <a:solidFill>
                <a:srgbClr val="000000"/>
              </a:solidFill>
              <a:latin typeface="+mn-lt"/>
              <a:ea typeface="Arial"/>
              <a:cs typeface="Arial"/>
              <a:sym typeface="Arial"/>
            </a:endParaRPr>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2927</TotalTime>
  <Words>1147</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1</vt:i4>
      </vt:variant>
      <vt:variant>
        <vt:lpstr>Theme</vt:lpstr>
      </vt:variant>
      <vt:variant>
        <vt:i4>3</vt:i4>
      </vt:variant>
      <vt:variant>
        <vt:lpstr>Slide Titles</vt:lpstr>
      </vt:variant>
      <vt:variant>
        <vt:i4>1</vt:i4>
      </vt:variant>
    </vt:vector>
  </HeadingPairs>
  <TitlesOfParts>
    <vt:vector size="5" baseType="lpstr">
      <vt:lpstr>Arial</vt:lpstr>
      <vt:lpstr>Custom Design</vt:lpstr>
      <vt:lpstr>1_Custom Design</vt:lpstr>
      <vt:lpstr>2_Custom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Kotoulas</dc:creator>
  <cp:lastModifiedBy>Kyle Thomas Louderback</cp:lastModifiedBy>
  <cp:revision>7</cp:revision>
  <dcterms:created xsi:type="dcterms:W3CDTF">2005-05-18T01:24:28Z</dcterms:created>
  <dcterms:modified xsi:type="dcterms:W3CDTF">2022-12-02T21:05:17Z</dcterms:modified>
</cp:coreProperties>
</file>