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670911"/>
            <a:ext cx="4941771" cy="1122202"/>
          </a:xfrm>
        </p:spPr>
        <p:txBody>
          <a:bodyPr/>
          <a:lstStyle/>
          <a:p>
            <a:r>
              <a:rPr lang="en-US" dirty="0"/>
              <a:t>The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793114"/>
            <a:ext cx="4941770" cy="1908628"/>
          </a:xfrm>
        </p:spPr>
        <p:txBody>
          <a:bodyPr>
            <a:norm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contactatfp</a:t>
            </a:r>
            <a:r>
              <a:rPr lang="en-US" dirty="0"/>
              <a:t>/</a:t>
            </a:r>
            <a:r>
              <a:rPr lang="en-US" dirty="0" err="1"/>
              <a:t>theLibrarians</a:t>
            </a:r>
            <a:endParaRPr lang="en-US" dirty="0"/>
          </a:p>
          <a:p>
            <a:r>
              <a:rPr lang="en-US" dirty="0"/>
              <a:t>Nicholas </a:t>
            </a:r>
            <a:r>
              <a:rPr lang="en-US" dirty="0" err="1"/>
              <a:t>Semaan</a:t>
            </a:r>
            <a:r>
              <a:rPr lang="en-US" dirty="0"/>
              <a:t> – Team Lead</a:t>
            </a:r>
          </a:p>
          <a:p>
            <a:r>
              <a:rPr lang="en-US" dirty="0"/>
              <a:t>Kyle Louderback</a:t>
            </a:r>
          </a:p>
          <a:p>
            <a:r>
              <a:rPr lang="en-US" dirty="0"/>
              <a:t>Kevin Ngo</a:t>
            </a:r>
          </a:p>
          <a:p>
            <a:r>
              <a:rPr lang="en-US" dirty="0"/>
              <a:t>Dexter Estrada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303371" cy="2519363"/>
          </a:xfrm>
        </p:spPr>
        <p:txBody>
          <a:bodyPr/>
          <a:lstStyle/>
          <a:p>
            <a:r>
              <a:rPr lang="en-US" dirty="0"/>
              <a:t>Title: The Librarians</a:t>
            </a:r>
          </a:p>
          <a:p>
            <a:r>
              <a:rPr lang="en-US" dirty="0"/>
              <a:t>We are building a kid’s story telling website that is customizable based on the parent’s input. The user can create an account, fill in a prompt about what the story should be about, then the site generates a custom story with art. This will be exportable and sharable on social media.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THE LIBRARIANS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95194"/>
            <a:ext cx="5111750" cy="1204912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800105"/>
            <a:ext cx="5111750" cy="4299753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Parents visit the website and create an account by providing their personal information and a valid email address.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Once logged in, parents are directed to the form for creating a custom kid's story book.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 the form, the parent is prompted to enter their child's name and choose a theme for the story.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After entering the information, the parent is shown a preview of the custom story book before purchasing.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Upon purchasing the story book, the parent can either choose to have the physical copy delivered or download an electronic version.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THE LIBRARIANS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661" y="69449"/>
            <a:ext cx="4179570" cy="856526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9147" y="987311"/>
            <a:ext cx="4642798" cy="56218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900" b="1" i="0" dirty="0">
                <a:effectLst/>
                <a:latin typeface="Söhne"/>
              </a:rPr>
              <a:t>1.      Creating an Account: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Go to the website's home page and click on "Sign Up".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Fill in the required fields such as name, email address, and password.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Click on "Submit" to create your account.</a:t>
            </a:r>
          </a:p>
          <a:p>
            <a:pPr algn="l">
              <a:buFont typeface="+mj-lt"/>
              <a:buAutoNum type="arabicPeriod" startAt="2"/>
            </a:pPr>
            <a:r>
              <a:rPr lang="en-US" sz="1900" b="1" i="0" dirty="0">
                <a:effectLst/>
                <a:latin typeface="Söhne"/>
              </a:rPr>
              <a:t>      Logging in: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Go to the website's home page and click on "Login".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Enter your email address and password.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Click on "Submit" to log in to your account.</a:t>
            </a:r>
          </a:p>
          <a:p>
            <a:r>
              <a:rPr lang="en-US" sz="1900" b="1" dirty="0">
                <a:latin typeface="Söhne"/>
              </a:rPr>
              <a:t>3.      </a:t>
            </a:r>
            <a:r>
              <a:rPr lang="en-US" sz="1900" b="1" i="0" dirty="0">
                <a:effectLst/>
                <a:latin typeface="Söhne"/>
              </a:rPr>
              <a:t>Creating a Custom Story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Once logged in, navigate to the form for creating a custom story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Enter your child's name and choose a theme for the 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Preview the story and make any necessary changes before purchasing.</a:t>
            </a:r>
          </a:p>
          <a:p>
            <a:pPr>
              <a:buFont typeface="+mj-lt"/>
              <a:buAutoNum type="arabicPeriod" startAt="4"/>
            </a:pPr>
            <a:r>
              <a:rPr lang="en-US" sz="1900" b="1" dirty="0">
                <a:effectLst/>
              </a:rPr>
              <a:t>     Purchasing the Story Book: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After previewing the custom story book, click on the "Purchase"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Choose between a physical copy or electronic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Follow the prompt to complete the purchase and receive the story book.</a:t>
            </a:r>
          </a:p>
          <a:p>
            <a:pPr>
              <a:buFont typeface="+mj-lt"/>
              <a:buAutoNum type="arabicPeriod" startAt="5"/>
            </a:pPr>
            <a:r>
              <a:rPr lang="en-US" sz="1900" b="1" dirty="0">
                <a:effectLst/>
              </a:rPr>
              <a:t>      Downloading the Electronic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Log in to your account and go to your purchase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Find the electronic version of the story book and click on the "Download"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Follow the prompt to download and save the file to your device.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7AE4E-06CC-A970-5518-96B6E66F01F4}"/>
              </a:ext>
            </a:extLst>
          </p:cNvPr>
          <p:cNvSpPr txBox="1"/>
          <p:nvPr/>
        </p:nvSpPr>
        <p:spPr>
          <a:xfrm>
            <a:off x="4201610" y="4062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344469"/>
            <a:ext cx="6696075" cy="8130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THE LIBRARIANS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BFBF4-6755-79B2-C36D-A3E8F0A2C7EC}"/>
              </a:ext>
            </a:extLst>
          </p:cNvPr>
          <p:cNvSpPr txBox="1"/>
          <p:nvPr/>
        </p:nvSpPr>
        <p:spPr>
          <a:xfrm>
            <a:off x="5495925" y="1725584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 End – Nicolas: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Build out: </a:t>
            </a:r>
            <a:r>
              <a:rPr lang="en-US" dirty="0" err="1"/>
              <a:t>home.html</a:t>
            </a:r>
            <a:r>
              <a:rPr lang="en-US" dirty="0"/>
              <a:t>, </a:t>
            </a:r>
            <a:r>
              <a:rPr lang="en-US" dirty="0" err="1"/>
              <a:t>about.html</a:t>
            </a:r>
            <a:r>
              <a:rPr lang="en-US" dirty="0"/>
              <a:t>, </a:t>
            </a:r>
            <a:r>
              <a:rPr lang="en-US" dirty="0" err="1"/>
              <a:t>book.html</a:t>
            </a:r>
            <a:r>
              <a:rPr lang="en-US" dirty="0"/>
              <a:t>, </a:t>
            </a:r>
            <a:r>
              <a:rPr lang="en-US" dirty="0" err="1"/>
              <a:t>form.html</a:t>
            </a:r>
            <a:r>
              <a:rPr 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Bootstrap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F2DDD-B4A3-CDA8-A549-88EC91A20A90}"/>
              </a:ext>
            </a:extLst>
          </p:cNvPr>
          <p:cNvSpPr txBox="1"/>
          <p:nvPr/>
        </p:nvSpPr>
        <p:spPr>
          <a:xfrm>
            <a:off x="5495925" y="2961431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DB/APIs – Kyle: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Build out: </a:t>
            </a:r>
            <a:r>
              <a:rPr lang="en-US" dirty="0" err="1"/>
              <a:t>app.py</a:t>
            </a:r>
            <a:r>
              <a:rPr lang="en-US" dirty="0"/>
              <a:t>, API endpoints, </a:t>
            </a:r>
            <a:r>
              <a:rPr lang="en-US" dirty="0" err="1"/>
              <a:t>site.db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Flask framework,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50DE2-97B5-E806-6106-9D8315ECCDFF}"/>
              </a:ext>
            </a:extLst>
          </p:cNvPr>
          <p:cNvSpPr txBox="1"/>
          <p:nvPr/>
        </p:nvSpPr>
        <p:spPr>
          <a:xfrm>
            <a:off x="5495925" y="3891819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Backend – Dexter: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Optimize: Save Functions, routes, forms,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Flask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8AB1D-FE33-B428-487B-2DA90D5DCBDF}"/>
              </a:ext>
            </a:extLst>
          </p:cNvPr>
          <p:cNvSpPr txBox="1"/>
          <p:nvPr/>
        </p:nvSpPr>
        <p:spPr>
          <a:xfrm>
            <a:off x="5495925" y="4808091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Integrations – Kevin: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Build Out: Social Sharing, PDF Art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Flask framework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BFBF4-6755-79B2-C36D-A3E8F0A2C7EC}"/>
              </a:ext>
            </a:extLst>
          </p:cNvPr>
          <p:cNvSpPr txBox="1"/>
          <p:nvPr/>
        </p:nvSpPr>
        <p:spPr>
          <a:xfrm>
            <a:off x="5320798" y="642938"/>
            <a:ext cx="6780213" cy="5827310"/>
          </a:xfrm>
          <a:prstGeom prst="rect">
            <a:avLst/>
          </a:prstGeom>
          <a:noFill/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Front End – 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February 19: 	</a:t>
            </a:r>
            <a:r>
              <a:rPr lang="en-US" sz="2200" dirty="0" err="1"/>
              <a:t>home.html</a:t>
            </a:r>
            <a:r>
              <a:rPr lang="en-US" sz="2200" dirty="0"/>
              <a:t>, </a:t>
            </a:r>
            <a:r>
              <a:rPr lang="en-US" sz="2200" dirty="0" err="1"/>
              <a:t>about.html</a:t>
            </a: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March 5: 	</a:t>
            </a:r>
            <a:r>
              <a:rPr lang="en-US" sz="2200" dirty="0" err="1"/>
              <a:t>book.html</a:t>
            </a:r>
            <a:r>
              <a:rPr lang="en-US" sz="2200" dirty="0"/>
              <a:t>, </a:t>
            </a:r>
            <a:r>
              <a:rPr lang="en-US" sz="2200" dirty="0" err="1"/>
              <a:t>form.html</a:t>
            </a: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DB - 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March 19: 	create </a:t>
            </a:r>
            <a:r>
              <a:rPr lang="en-US" sz="2200" dirty="0" err="1"/>
              <a:t>site.db</a:t>
            </a: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APIs - 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March 26: 	APIs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Backend 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April 2: 	Backend Optimization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Integrations: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April 10: 	Social Integrations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Code Review: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	April 15: 	Final Code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THE LIBRARIANS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3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580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Tenorite</vt:lpstr>
      <vt:lpstr>Office Theme</vt:lpstr>
      <vt:lpstr>The Librarians</vt:lpstr>
      <vt:lpstr>Project Description</vt:lpstr>
      <vt:lpstr>Use Case</vt:lpstr>
      <vt:lpstr>User manual</vt:lpstr>
      <vt:lpstr>Project plan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2023-02-08T16:50:58Z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