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A476B5-74D7-AEF3-6B0E-124CE1C88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F9050-C81F-4CD4-7100-B055EC7A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The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C2F3E-1901-5CE3-88A3-57FA880C2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4"/>
            <a:ext cx="7583133" cy="19343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Kyle Louderback (Lead)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Kevin Ngo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Dexter Estrada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Nicolas </a:t>
            </a:r>
            <a:r>
              <a:rPr lang="en-US" sz="1800" dirty="0" err="1">
                <a:solidFill>
                  <a:srgbClr val="FFFFFF"/>
                </a:solidFill>
              </a:rPr>
              <a:t>Semaan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8C75C-DB3F-346C-48E7-860AE829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We Accomplished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803CC7-6457-6E35-9CB6-A7FDD0343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74368"/>
              </p:ext>
            </p:extLst>
          </p:nvPr>
        </p:nvGraphicFramePr>
        <p:xfrm>
          <a:off x="1474321" y="1857768"/>
          <a:ext cx="9240310" cy="445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45">
                  <a:extLst>
                    <a:ext uri="{9D8B030D-6E8A-4147-A177-3AD203B41FA5}">
                      <a16:colId xmlns:a16="http://schemas.microsoft.com/office/drawing/2014/main" val="1014062732"/>
                    </a:ext>
                  </a:extLst>
                </a:gridCol>
                <a:gridCol w="6827965">
                  <a:extLst>
                    <a:ext uri="{9D8B030D-6E8A-4147-A177-3AD203B41FA5}">
                      <a16:colId xmlns:a16="http://schemas.microsoft.com/office/drawing/2014/main" val="2825748193"/>
                    </a:ext>
                  </a:extLst>
                </a:gridCol>
              </a:tblGrid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Name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Job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12670769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Kyle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</a:t>
                      </a:r>
                      <a:r>
                        <a:rPr lang="en-US" sz="1800" dirty="0" err="1"/>
                        <a:t>app.py</a:t>
                      </a:r>
                      <a:r>
                        <a:rPr lang="en-US" sz="1800" dirty="0"/>
                        <a:t>, basic Flask app structure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routes for “/” and “/about”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2624057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Kevin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Researched library for social sharing that works with Flask Framework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2892890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Dexter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out and mapping </a:t>
                      </a:r>
                      <a:r>
                        <a:rPr lang="en-US" sz="1800" dirty="0" err="1"/>
                        <a:t>models.py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Virtual Environment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3465698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Nicolas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</a:t>
                      </a:r>
                      <a:r>
                        <a:rPr lang="en-US" sz="1800" dirty="0" err="1"/>
                        <a:t>index.html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about.html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layout.html</a:t>
                      </a:r>
                      <a:endParaRPr lang="en-US" sz="18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6818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58A77-9F8F-E39E-7A45-D48201D2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5" y="260105"/>
            <a:ext cx="5162550" cy="11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11B57-9563-00BA-9C08-833354FF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500" y="1003413"/>
            <a:ext cx="6402214" cy="48982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445A14-F822-87A4-8DED-EF9553F8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34" r="-1" b="5623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6B97D-510B-1251-67A8-5282DFCE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1" b="3011"/>
          <a:stretch/>
        </p:blipFill>
        <p:spPr>
          <a:xfrm>
            <a:off x="113024" y="2797629"/>
            <a:ext cx="5629552" cy="316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F378-A789-6247-967B-B89BA73E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7" y="2786744"/>
            <a:ext cx="6063663" cy="3166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9A197-03C4-8EA5-653E-8B526792A827}"/>
              </a:ext>
            </a:extLst>
          </p:cNvPr>
          <p:cNvSpPr txBox="1"/>
          <p:nvPr/>
        </p:nvSpPr>
        <p:spPr>
          <a:xfrm>
            <a:off x="2201994" y="943560"/>
            <a:ext cx="69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Template Rendering to URLs</a:t>
            </a:r>
          </a:p>
        </p:txBody>
      </p:sp>
    </p:spTree>
    <p:extLst>
      <p:ext uri="{BB962C8B-B14F-4D97-AF65-F5344CB8AC3E}">
        <p14:creationId xmlns:p14="http://schemas.microsoft.com/office/powerpoint/2010/main" val="350938661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The Librarians</vt:lpstr>
      <vt:lpstr>What We Accomplished</vt:lpstr>
      <vt:lpstr>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Librarians</dc:title>
  <dc:creator>Kyle Thomas Louderback</dc:creator>
  <cp:lastModifiedBy>Kyle Thomas Louderback</cp:lastModifiedBy>
  <cp:revision>4</cp:revision>
  <dcterms:created xsi:type="dcterms:W3CDTF">2023-02-15T17:21:57Z</dcterms:created>
  <dcterms:modified xsi:type="dcterms:W3CDTF">2023-02-15T19:05:03Z</dcterms:modified>
</cp:coreProperties>
</file>