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Zc5iicRFAv4xQUlmSi5Tqoj7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1FD043-8CCF-4348-B9DF-D6680FA245A2}">
  <a:tblStyle styleId="{991FD043-8CCF-4348-B9DF-D6680FA245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7798035ad_0_11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217798035a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7798035ad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217798035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13c79f6b7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2113c79f6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798035ad_0_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17798035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1af5dcc8_1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2141af5dc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7798035ad_0_3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217798035a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798035ad_0_4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17798035a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7798035ad_0_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17798035a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798035ad_0_1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217798035a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7798035ad_0_2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17798035a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4">
            <a:alphaModFix amt="35000"/>
          </a:blip>
          <a:srcRect/>
          <a:stretch/>
        </p:blipFill>
        <p:spPr>
          <a:xfrm>
            <a:off x="0" y="0"/>
            <a:ext cx="12191040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ftr" idx="11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/>
          <p:nvPr/>
        </p:nvSpPr>
        <p:spPr>
          <a:xfrm rot="10800000">
            <a:off x="1080" y="0"/>
            <a:ext cx="12187800" cy="6856920"/>
          </a:xfrm>
          <a:prstGeom prst="rect">
            <a:avLst/>
          </a:prstGeom>
          <a:blipFill rotWithShape="0">
            <a:blip r:embed="rId3">
              <a:alphaModFix amt="30000"/>
            </a:blip>
            <a:tile tx="887625" ty="-5" sx="100000" sy="100000" flip="none" algn="t"/>
          </a:blip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4" name="Google Shape;104;p1" descr="Diagram&#10;&#10;Description automatically generated"/>
          <p:cNvPicPr preferRelativeResize="0"/>
          <p:nvPr/>
        </p:nvPicPr>
        <p:blipFill rotWithShape="1">
          <a:blip r:embed="rId4">
            <a:alphaModFix amt="70000"/>
          </a:blip>
          <a:srcRect t="29685" r="-2"/>
          <a:stretch/>
        </p:blipFill>
        <p:spPr>
          <a:xfrm>
            <a:off x="0" y="0"/>
            <a:ext cx="1218780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>
            <a:spLocks noGrp="1"/>
          </p:cNvSpPr>
          <p:nvPr>
            <p:ph type="title" idx="4294967295"/>
          </p:nvPr>
        </p:nvSpPr>
        <p:spPr>
          <a:xfrm>
            <a:off x="838080" y="740160"/>
            <a:ext cx="7529760" cy="316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lang="en-US" sz="52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Librarians</a:t>
            </a: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4294967295"/>
          </p:nvPr>
        </p:nvSpPr>
        <p:spPr>
          <a:xfrm>
            <a:off x="838080" y="4074480"/>
            <a:ext cx="758196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Dexter Estrada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Kevin Ngo (Lead)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Kyle Louderback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Nicholas Semaan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798035ad_0_114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g217798035ad_0_11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g217798035ad_0_114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17798035ad_0_1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Features Wanted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217798035ad_0_114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17798035ad_0_114"/>
          <p:cNvSpPr txBox="1">
            <a:spLocks noGrp="1"/>
          </p:cNvSpPr>
          <p:nvPr>
            <p:ph type="body" idx="1"/>
          </p:nvPr>
        </p:nvSpPr>
        <p:spPr>
          <a:xfrm>
            <a:off x="639900" y="1418419"/>
            <a:ext cx="109725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457200" lvl="0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User reactions to stories</a:t>
            </a:r>
            <a:endParaRPr sz="2200"/>
          </a:p>
          <a:p>
            <a:pPr marL="914400" lvl="1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200"/>
              <a:t>Good for user engagement, helps filter/search for good stories</a:t>
            </a:r>
            <a:endParaRPr sz="2200"/>
          </a:p>
          <a:p>
            <a:pPr marL="914400" lvl="1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200"/>
              <a:t>Users can like/dislike, add reactions to a story</a:t>
            </a:r>
            <a:endParaRPr sz="2200"/>
          </a:p>
          <a:p>
            <a:pPr marL="914400" lvl="1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200"/>
              <a:t>Extra feature, but may be developed this semester</a:t>
            </a:r>
            <a:endParaRPr sz="2200"/>
          </a:p>
          <a:p>
            <a:pPr marL="1371600" lvl="2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Positive feature, very impactful feature</a:t>
            </a:r>
            <a:endParaRPr sz="2200"/>
          </a:p>
          <a:p>
            <a:pPr marL="1371600" lvl="2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Need to tweak db schema, need graphics</a:t>
            </a:r>
            <a:endParaRPr sz="2200"/>
          </a:p>
          <a:p>
            <a:pPr marL="1371600" lvl="2" indent="-35782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Might be harder to implement, but might be possible to implement this semester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0"/>
            <a:ext cx="12191040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0" y="2249280"/>
            <a:ext cx="12191040" cy="461664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5"/>
          <p:cNvSpPr/>
          <p:nvPr/>
        </p:nvSpPr>
        <p:spPr>
          <a:xfrm rot="10800000">
            <a:off x="-2220" y="2249580"/>
            <a:ext cx="12191100" cy="4616700"/>
          </a:xfrm>
          <a:prstGeom prst="rect">
            <a:avLst/>
          </a:prstGeom>
          <a:blipFill rotWithShape="0">
            <a:blip r:embed="rId4">
              <a:alphaModFix amt="20000"/>
            </a:blip>
            <a:tile tx="893250" ty="50" sx="100000" sy="100000" flip="none" algn="tl"/>
          </a:blip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2640325" y="574796"/>
            <a:ext cx="6906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Plans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2312275" y="2466025"/>
            <a:ext cx="75621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Registration: Verify that users can successfully create an account by filling out the registration form with their username, email, and password.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Login/Logout: Verify that users can successfully log in and out of their account to access the other features of the application.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 Generation: Verify that the application successfully generates a children's book based on user input, including character names, ages, and story settings.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Preview: Verify that users can successfully preview the generated book and make changes if necessary.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Download: Verify that users can successfully download the generated book as a PDF.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-US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Share: Verify that users can successfully share the generated book on social media.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7798035ad_0_92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g217798035ad_0_92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2" name="Google Shape;222;g217798035ad_0_92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17798035ad_0_9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Test Plans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217798035ad_0_92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17798035ad_0_92"/>
          <p:cNvSpPr txBox="1">
            <a:spLocks noGrp="1"/>
          </p:cNvSpPr>
          <p:nvPr>
            <p:ph type="body" idx="1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Look into Postman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Look into Python's unittest package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blipFill rotWithShape="1">
            <a:blip r:embed="rId3">
              <a:alphaModFix amt="20000"/>
            </a:blip>
            <a:tile tx="893175" ty="0" sx="100000" sy="100000" flip="none" algn="tl"/>
          </a:blip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6"/>
          <p:cNvSpPr txBox="1">
            <a:spLocks noGrp="1"/>
          </p:cNvSpPr>
          <p:nvPr>
            <p:ph type="title" idx="4294967295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Feedback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5123900" y="430925"/>
            <a:ext cx="6743400" cy="6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lang="en-US" sz="27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Feedback</a:t>
            </a:r>
            <a:endParaRPr sz="2700" b="1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ran into error running pip install -r requirements.txt gives this error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Error was resolved after asking team 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Clean UI, pages all work 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Creating books not implemented yet, directs to this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/>
              <a:t>Account creation and login works properly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000" y="1963153"/>
            <a:ext cx="6743302" cy="7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275" y="3712493"/>
            <a:ext cx="6743301" cy="159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3902" y="5894799"/>
            <a:ext cx="6185974" cy="5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13c79f6b7_0_0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g2113c79f6b7_0_0"/>
          <p:cNvSpPr/>
          <p:nvPr/>
        </p:nvSpPr>
        <p:spPr>
          <a:xfrm>
            <a:off x="2100" y="316224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g2113c79f6b7_0_0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g2113c79f6b7_0_0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blipFill rotWithShape="1">
            <a:blip r:embed="rId3">
              <a:alphaModFix amt="20000"/>
            </a:blip>
            <a:tile tx="893175" ty="0" sx="100006" sy="100006" flip="none" algn="tl"/>
          </a:blip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g2113c79f6b7_0_0"/>
          <p:cNvSpPr txBox="1">
            <a:spLocks noGrp="1"/>
          </p:cNvSpPr>
          <p:nvPr>
            <p:ph type="title" idx="4294967295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Response to Feedback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113c79f6b7_0_0"/>
          <p:cNvSpPr txBox="1"/>
          <p:nvPr/>
        </p:nvSpPr>
        <p:spPr>
          <a:xfrm>
            <a:off x="5134661" y="490200"/>
            <a:ext cx="6700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lang="en-US" sz="2700" b="1" i="0" u="none" strike="noStrike" cap="none" dirty="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Our Feedback</a:t>
            </a:r>
            <a:endParaRPr sz="2700" b="1" i="0" u="none" strike="noStrike" cap="none" dirty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 dirty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○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 new virtual environment was needed for build</a:t>
            </a:r>
            <a:endParaRPr sz="1800" b="0" i="0" u="none" strike="noStrike" cap="none" dirty="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t="37025" r="40637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>
            <a:spLocks noGrp="1"/>
          </p:cNvSpPr>
          <p:nvPr>
            <p:ph type="title" idx="4294967295"/>
          </p:nvPr>
        </p:nvSpPr>
        <p:spPr>
          <a:xfrm>
            <a:off x="838080" y="559800"/>
            <a:ext cx="10347120" cy="12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"/>
          <p:cNvGraphicFramePr/>
          <p:nvPr/>
        </p:nvGraphicFramePr>
        <p:xfrm>
          <a:off x="1474200" y="18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{991FD043-8CCF-4348-B9DF-D6680FA245A2}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b="1" u="none" strike="noStrike" cap="non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Name</a:t>
                      </a:r>
                      <a:endParaRPr sz="33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7400" marR="16740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b="1" u="none" strike="noStrike" cap="non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Job</a:t>
                      </a:r>
                      <a:endParaRPr sz="33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7400" marR="16740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Kyle</a:t>
                      </a:r>
                      <a:endParaRPr sz="20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7400" marR="16740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Connections between front/backend (forms.html)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67400" marR="167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Kevin</a:t>
                      </a:r>
                      <a:endParaRPr sz="20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7400" marR="16740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Helping build all.html, other front end if needed; connections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67400" marR="167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Dexter</a:t>
                      </a:r>
                      <a:endParaRPr sz="20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7400" marR="16740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Connections between front/backend (revising schema and pages)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67400" marR="167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Nicolas</a:t>
                      </a:r>
                      <a:endParaRPr sz="20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7400" marR="16740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building index.html, about.html, layout.html, form.html,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register.html, login.html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285840" marR="0" lvl="0" indent="-28584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67400" marR="167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7798035ad_0_10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g217798035ad_0_10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g217798035ad_0_10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17798035ad_0_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217798035ad_0_10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17798035ad_0_10"/>
          <p:cNvSpPr txBox="1">
            <a:spLocks noGrp="1"/>
          </p:cNvSpPr>
          <p:nvPr>
            <p:ph type="body" idx="1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Deployment on Azure</a:t>
            </a:r>
            <a:endParaRPr sz="20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Bootstrap integration</a:t>
            </a:r>
            <a:endParaRPr sz="20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User Registration connection</a:t>
            </a:r>
            <a:endParaRPr sz="20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User Sign In connection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1af5dcc8_1_0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g2141af5dcc8_1_0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Google Shape;133;g2141af5dcc8_1_0"/>
          <p:cNvPicPr preferRelativeResize="0"/>
          <p:nvPr/>
        </p:nvPicPr>
        <p:blipFill rotWithShape="1">
          <a:blip r:embed="rId3">
            <a:alphaModFix/>
          </a:blip>
          <a:srcRect t="37022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141af5dcc8_1_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Deployment on Azure!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2141af5dcc8_1_0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141af5dcc8_1_0"/>
          <p:cNvSpPr txBox="1">
            <a:spLocks noGrp="1"/>
          </p:cNvSpPr>
          <p:nvPr>
            <p:ph type="body" idx="1"/>
          </p:nvPr>
        </p:nvSpPr>
        <p:spPr>
          <a:xfrm>
            <a:off x="639900" y="1418409"/>
            <a:ext cx="109725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Deployed our website on Azure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ready to share yet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Still need to build locally to product test</a:t>
            </a:r>
            <a:endParaRPr/>
          </a:p>
        </p:txBody>
      </p:sp>
      <p:pic>
        <p:nvPicPr>
          <p:cNvPr id="137" name="Google Shape;137;g2141af5dcc8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712" y="3290775"/>
            <a:ext cx="8250581" cy="27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7798035ad_0_38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g217798035ad_0_38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g217798035ad_0_38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17798035ad_0_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Bootstrap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17798035ad_0_38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7798035ad_0_38"/>
          <p:cNvSpPr txBox="1">
            <a:spLocks noGrp="1"/>
          </p:cNvSpPr>
          <p:nvPr>
            <p:ph type="body" idx="1"/>
          </p:nvPr>
        </p:nvSpPr>
        <p:spPr>
          <a:xfrm>
            <a:off x="748425" y="285660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Implemented Bootstrap into our project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Speed up templating of pages</a:t>
            </a:r>
            <a:endParaRPr/>
          </a:p>
        </p:txBody>
      </p:sp>
      <p:pic>
        <p:nvPicPr>
          <p:cNvPr id="148" name="Google Shape;148;g217798035ad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450" y="1995900"/>
            <a:ext cx="4377225" cy="39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7798035ad_0_49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g217798035ad_0_49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5" name="Google Shape;155;g217798035ad_0_49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17798035ad_0_4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User Sign Up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17798035ad_0_49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7798035ad_0_49"/>
          <p:cNvSpPr txBox="1">
            <a:spLocks noGrp="1"/>
          </p:cNvSpPr>
          <p:nvPr>
            <p:ph type="body" idx="1"/>
          </p:nvPr>
        </p:nvSpPr>
        <p:spPr>
          <a:xfrm>
            <a:off x="6197950" y="2486725"/>
            <a:ext cx="55536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Users can register accounts</a:t>
            </a:r>
            <a:endParaRPr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Saved into database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Form validation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217798035ad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938" y="4913363"/>
            <a:ext cx="38385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17798035ad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4023" y="1680185"/>
            <a:ext cx="3365150" cy="46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7798035ad_0_61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g217798035ad_0_61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7" name="Google Shape;167;g217798035ad_0_61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17798035ad_0_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User Login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17798035ad_0_61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17798035ad_0_61"/>
          <p:cNvSpPr txBox="1">
            <a:spLocks noGrp="1"/>
          </p:cNvSpPr>
          <p:nvPr>
            <p:ph type="body" idx="1"/>
          </p:nvPr>
        </p:nvSpPr>
        <p:spPr>
          <a:xfrm>
            <a:off x="6127800" y="1822500"/>
            <a:ext cx="5484600" cy="2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Uses saved users in db</a:t>
            </a:r>
            <a:endParaRPr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Only logs in registered users</a:t>
            </a:r>
            <a:endParaRPr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Gives error if not found</a:t>
            </a:r>
            <a:endParaRPr/>
          </a:p>
        </p:txBody>
      </p:sp>
      <p:pic>
        <p:nvPicPr>
          <p:cNvPr id="171" name="Google Shape;171;g217798035ad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363" y="1822500"/>
            <a:ext cx="37814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17798035ad_0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488" y="3042625"/>
            <a:ext cx="40957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17798035ad_0_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0488" y="4965750"/>
            <a:ext cx="62579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7798035ad_0_101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g217798035ad_0_101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0" name="Google Shape;180;g217798035ad_0_101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17798035ad_0_10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Milestones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17798035ad_0_101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17798035ad_0_101"/>
          <p:cNvSpPr txBox="1">
            <a:spLocks noGrp="1"/>
          </p:cNvSpPr>
          <p:nvPr>
            <p:ph type="body" idx="1"/>
          </p:nvPr>
        </p:nvSpPr>
        <p:spPr>
          <a:xfrm>
            <a:off x="607650" y="1562689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M2:</a:t>
            </a:r>
            <a:r>
              <a:rPr lang="en-US" sz="2000">
                <a:solidFill>
                  <a:schemeClr val="accent4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B6D7A8"/>
                </a:highlight>
              </a:rPr>
              <a:t>Registration, Login/Logout,</a:t>
            </a:r>
            <a:r>
              <a:rPr lang="en-US" sz="2000"/>
              <a:t> </a:t>
            </a:r>
            <a:r>
              <a:rPr lang="en-US" sz="2000">
                <a:highlight>
                  <a:srgbClr val="FFE599"/>
                </a:highlight>
              </a:rPr>
              <a:t>About, and Form</a:t>
            </a:r>
            <a:r>
              <a:rPr lang="en-US" sz="2000"/>
              <a:t> features are completed.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connect</a:t>
            </a:r>
            <a:endParaRPr sz="20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M3: </a:t>
            </a:r>
            <a:r>
              <a:rPr lang="en-US" sz="2000">
                <a:highlight>
                  <a:srgbClr val="FFE599"/>
                </a:highlight>
              </a:rPr>
              <a:t>Book Generation</a:t>
            </a:r>
            <a:r>
              <a:rPr lang="en-US" sz="2000"/>
              <a:t> feature is completed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iron out and connect</a:t>
            </a:r>
            <a:endParaRPr sz="20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M4: </a:t>
            </a:r>
            <a:r>
              <a:rPr lang="en-US" sz="2000">
                <a:highlight>
                  <a:srgbClr val="DD7E6B"/>
                </a:highlight>
              </a:rPr>
              <a:t>Preview and Download</a:t>
            </a:r>
            <a:r>
              <a:rPr lang="en-US" sz="2000"/>
              <a:t> features are completed.</a:t>
            </a:r>
            <a:endParaRPr sz="20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M5: </a:t>
            </a:r>
            <a:r>
              <a:rPr lang="en-US" sz="2000">
                <a:highlight>
                  <a:srgbClr val="DD7E6B"/>
                </a:highlight>
              </a:rPr>
              <a:t>Share feature</a:t>
            </a:r>
            <a:r>
              <a:rPr lang="en-US" sz="2000"/>
              <a:t> is completed.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7798035ad_0_27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g217798035ad_0_27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Google Shape;190;g217798035ad_0_27"/>
          <p:cNvPicPr preferRelativeResize="0"/>
          <p:nvPr/>
        </p:nvPicPr>
        <p:blipFill rotWithShape="1">
          <a:blip r:embed="rId3">
            <a:alphaModFix/>
          </a:blip>
          <a:srcRect t="37023" r="40638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17798035ad_0_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lang="en-US" sz="4400" b="1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Features Wanted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17798035ad_0_27"/>
          <p:cNvPicPr preferRelativeResize="0"/>
          <p:nvPr/>
        </p:nvPicPr>
        <p:blipFill rotWithShape="1">
          <a:blip r:embed="rId4">
            <a:alphaModFix/>
          </a:blip>
          <a:srcRect r="67337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17798035ad_0_27"/>
          <p:cNvSpPr txBox="1">
            <a:spLocks noGrp="1"/>
          </p:cNvSpPr>
          <p:nvPr>
            <p:ph type="body" idx="1"/>
          </p:nvPr>
        </p:nvSpPr>
        <p:spPr>
          <a:xfrm>
            <a:off x="639900" y="1418426"/>
            <a:ext cx="10972500" cy="5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20000"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Text to speech</a:t>
            </a:r>
            <a:endParaRPr sz="2200"/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Good accessibility option for parents and children</a:t>
            </a:r>
            <a:endParaRPr sz="2200"/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Child may use it themselves if a parent can't read it for them</a:t>
            </a:r>
            <a:endParaRPr sz="2200"/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Extra feature, unlikely to be developed this semester</a:t>
            </a:r>
            <a:endParaRPr sz="2200"/>
          </a:p>
          <a:p>
            <a:pPr marL="1371600" lvl="2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Positive feature</a:t>
            </a:r>
            <a:endParaRPr sz="2200"/>
          </a:p>
          <a:p>
            <a:pPr marL="1371600" lvl="2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Might be straightforward to implement, but needs extra time</a:t>
            </a:r>
            <a:endParaRPr sz="2200"/>
          </a:p>
          <a:p>
            <a:pPr marL="1828800" lvl="3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Need to research more APIs and then implement them/test them</a:t>
            </a:r>
            <a:endParaRPr sz="2200"/>
          </a:p>
          <a:p>
            <a:pPr marL="1828800" lvl="3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Other features may be more impactful to implement first</a:t>
            </a:r>
            <a:endParaRPr sz="22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</vt:lpstr>
      <vt:lpstr>Times New Roman</vt:lpstr>
      <vt:lpstr>BlockprintVTI</vt:lpstr>
      <vt:lpstr>The Librarians</vt:lpstr>
      <vt:lpstr>Progress</vt:lpstr>
      <vt:lpstr>Progress</vt:lpstr>
      <vt:lpstr>Deployment on Azure!</vt:lpstr>
      <vt:lpstr>Bootstrap</vt:lpstr>
      <vt:lpstr>User Sign Up</vt:lpstr>
      <vt:lpstr>User Login</vt:lpstr>
      <vt:lpstr>Milestones</vt:lpstr>
      <vt:lpstr>Features Wanted</vt:lpstr>
      <vt:lpstr>Features Wanted</vt:lpstr>
      <vt:lpstr>PowerPoint Presentation</vt:lpstr>
      <vt:lpstr>Test Plans</vt:lpstr>
      <vt:lpstr>Partner Feedback</vt:lpstr>
      <vt:lpstr>Response to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Librarians</dc:title>
  <dc:creator>Kyle Thomas Louderback</dc:creator>
  <cp:lastModifiedBy>Kyle Thomas Louderback</cp:lastModifiedBy>
  <cp:revision>1</cp:revision>
  <dcterms:created xsi:type="dcterms:W3CDTF">2023-02-15T17:21:57Z</dcterms:created>
  <dcterms:modified xsi:type="dcterms:W3CDTF">2023-03-09T21:36:59Z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