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6832C-6289-4452-A500-20C053FD15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C61712-E49D-4E7B-A39F-36B8E48F602E}">
      <dgm:prSet/>
      <dgm:spPr/>
      <dgm:t>
        <a:bodyPr/>
        <a:lstStyle/>
        <a:p>
          <a:r>
            <a:rPr lang="en-US"/>
            <a:t>Implement a featured stories page</a:t>
          </a:r>
        </a:p>
      </dgm:t>
    </dgm:pt>
    <dgm:pt modelId="{61078C9D-5FBB-41AB-96D2-D879B26B0087}" type="parTrans" cxnId="{98208502-FDAA-46B5-B334-8630FEAFE012}">
      <dgm:prSet/>
      <dgm:spPr/>
      <dgm:t>
        <a:bodyPr/>
        <a:lstStyle/>
        <a:p>
          <a:endParaRPr lang="en-US"/>
        </a:p>
      </dgm:t>
    </dgm:pt>
    <dgm:pt modelId="{7045D41A-B4BD-4824-9EC9-D84A032095BA}" type="sibTrans" cxnId="{98208502-FDAA-46B5-B334-8630FEAFE012}">
      <dgm:prSet/>
      <dgm:spPr/>
      <dgm:t>
        <a:bodyPr/>
        <a:lstStyle/>
        <a:p>
          <a:endParaRPr lang="en-US"/>
        </a:p>
      </dgm:t>
    </dgm:pt>
    <dgm:pt modelId="{62A23655-A513-451C-A217-00833EEA0E6E}">
      <dgm:prSet/>
      <dgm:spPr/>
      <dgm:t>
        <a:bodyPr/>
        <a:lstStyle/>
        <a:p>
          <a:r>
            <a:rPr lang="en-US"/>
            <a:t>Create a rating system</a:t>
          </a:r>
        </a:p>
      </dgm:t>
    </dgm:pt>
    <dgm:pt modelId="{E9A8E28A-B8DF-44D6-8276-638D59CA0D4B}" type="parTrans" cxnId="{7CE70AEB-B571-4937-8153-B94E4EB68C40}">
      <dgm:prSet/>
      <dgm:spPr/>
      <dgm:t>
        <a:bodyPr/>
        <a:lstStyle/>
        <a:p>
          <a:endParaRPr lang="en-US"/>
        </a:p>
      </dgm:t>
    </dgm:pt>
    <dgm:pt modelId="{67EB6BA6-990D-4973-9471-603FD151CA84}" type="sibTrans" cxnId="{7CE70AEB-B571-4937-8153-B94E4EB68C40}">
      <dgm:prSet/>
      <dgm:spPr/>
      <dgm:t>
        <a:bodyPr/>
        <a:lstStyle/>
        <a:p>
          <a:endParaRPr lang="en-US"/>
        </a:p>
      </dgm:t>
    </dgm:pt>
    <dgm:pt modelId="{836D8FD5-7D03-4DBE-B62D-714BB0A2DEC0}">
      <dgm:prSet/>
      <dgm:spPr/>
      <dgm:t>
        <a:bodyPr/>
        <a:lstStyle/>
        <a:p>
          <a:r>
            <a:rPr lang="en-US"/>
            <a:t>Use a keyword tagging system</a:t>
          </a:r>
        </a:p>
      </dgm:t>
    </dgm:pt>
    <dgm:pt modelId="{2489B11E-2187-4E92-A864-4CF9CA252306}" type="parTrans" cxnId="{4AEF9AC9-A2B1-46C7-95CA-46E3F3DB74F9}">
      <dgm:prSet/>
      <dgm:spPr/>
      <dgm:t>
        <a:bodyPr/>
        <a:lstStyle/>
        <a:p>
          <a:endParaRPr lang="en-US"/>
        </a:p>
      </dgm:t>
    </dgm:pt>
    <dgm:pt modelId="{864E3998-830E-489B-9866-5602F8968251}" type="sibTrans" cxnId="{4AEF9AC9-A2B1-46C7-95CA-46E3F3DB74F9}">
      <dgm:prSet/>
      <dgm:spPr/>
      <dgm:t>
        <a:bodyPr/>
        <a:lstStyle/>
        <a:p>
          <a:endParaRPr lang="en-US"/>
        </a:p>
      </dgm:t>
    </dgm:pt>
    <dgm:pt modelId="{7F1F5971-BCE6-4A7C-A6F0-CEAF8B260F24}" type="pres">
      <dgm:prSet presAssocID="{5406832C-6289-4452-A500-20C053FD152E}" presName="root" presStyleCnt="0">
        <dgm:presLayoutVars>
          <dgm:dir/>
          <dgm:resizeHandles val="exact"/>
        </dgm:presLayoutVars>
      </dgm:prSet>
      <dgm:spPr/>
    </dgm:pt>
    <dgm:pt modelId="{2FE8D9F5-83F6-46C6-908B-5CA3B570D325}" type="pres">
      <dgm:prSet presAssocID="{97C61712-E49D-4E7B-A39F-36B8E48F602E}" presName="compNode" presStyleCnt="0"/>
      <dgm:spPr/>
    </dgm:pt>
    <dgm:pt modelId="{E12C1B24-14B0-4DA4-8F63-C4203461BD77}" type="pres">
      <dgm:prSet presAssocID="{97C61712-E49D-4E7B-A39F-36B8E48F602E}" presName="bgRect" presStyleLbl="bgShp" presStyleIdx="0" presStyleCnt="3"/>
      <dgm:spPr/>
    </dgm:pt>
    <dgm:pt modelId="{97CA18AA-8E72-4003-B13F-502894D7865D}" type="pres">
      <dgm:prSet presAssocID="{97C61712-E49D-4E7B-A39F-36B8E48F60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2877BE-A486-4623-B42E-2DADF74AFE93}" type="pres">
      <dgm:prSet presAssocID="{97C61712-E49D-4E7B-A39F-36B8E48F602E}" presName="spaceRect" presStyleCnt="0"/>
      <dgm:spPr/>
    </dgm:pt>
    <dgm:pt modelId="{B700035F-09FF-4BED-857B-E7C11087ECC0}" type="pres">
      <dgm:prSet presAssocID="{97C61712-E49D-4E7B-A39F-36B8E48F602E}" presName="parTx" presStyleLbl="revTx" presStyleIdx="0" presStyleCnt="3">
        <dgm:presLayoutVars>
          <dgm:chMax val="0"/>
          <dgm:chPref val="0"/>
        </dgm:presLayoutVars>
      </dgm:prSet>
      <dgm:spPr/>
    </dgm:pt>
    <dgm:pt modelId="{9AB23190-B4E0-4F5B-8F63-D61E9E0987BD}" type="pres">
      <dgm:prSet presAssocID="{7045D41A-B4BD-4824-9EC9-D84A032095BA}" presName="sibTrans" presStyleCnt="0"/>
      <dgm:spPr/>
    </dgm:pt>
    <dgm:pt modelId="{2AF83332-5768-4C5F-A971-AA2F65A5AED5}" type="pres">
      <dgm:prSet presAssocID="{62A23655-A513-451C-A217-00833EEA0E6E}" presName="compNode" presStyleCnt="0"/>
      <dgm:spPr/>
    </dgm:pt>
    <dgm:pt modelId="{D3DEED15-8100-4A86-BAA6-5569FA7256FE}" type="pres">
      <dgm:prSet presAssocID="{62A23655-A513-451C-A217-00833EEA0E6E}" presName="bgRect" presStyleLbl="bgShp" presStyleIdx="1" presStyleCnt="3"/>
      <dgm:spPr/>
    </dgm:pt>
    <dgm:pt modelId="{94C6280E-B60C-4DD5-9286-EC02BDE3B3DA}" type="pres">
      <dgm:prSet presAssocID="{62A23655-A513-451C-A217-00833EEA0E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47F8F93-C913-4419-BB99-2078E80ABFC3}" type="pres">
      <dgm:prSet presAssocID="{62A23655-A513-451C-A217-00833EEA0E6E}" presName="spaceRect" presStyleCnt="0"/>
      <dgm:spPr/>
    </dgm:pt>
    <dgm:pt modelId="{D39144B8-697E-4687-B2AC-341254803F28}" type="pres">
      <dgm:prSet presAssocID="{62A23655-A513-451C-A217-00833EEA0E6E}" presName="parTx" presStyleLbl="revTx" presStyleIdx="1" presStyleCnt="3">
        <dgm:presLayoutVars>
          <dgm:chMax val="0"/>
          <dgm:chPref val="0"/>
        </dgm:presLayoutVars>
      </dgm:prSet>
      <dgm:spPr/>
    </dgm:pt>
    <dgm:pt modelId="{70448B94-5DF3-44C6-B057-22C7D2461FF2}" type="pres">
      <dgm:prSet presAssocID="{67EB6BA6-990D-4973-9471-603FD151CA84}" presName="sibTrans" presStyleCnt="0"/>
      <dgm:spPr/>
    </dgm:pt>
    <dgm:pt modelId="{124D74C7-F5FB-4E78-AF80-38EBD042167C}" type="pres">
      <dgm:prSet presAssocID="{836D8FD5-7D03-4DBE-B62D-714BB0A2DEC0}" presName="compNode" presStyleCnt="0"/>
      <dgm:spPr/>
    </dgm:pt>
    <dgm:pt modelId="{CF054985-8E94-4F50-A4A8-9FC8EF25FEE0}" type="pres">
      <dgm:prSet presAssocID="{836D8FD5-7D03-4DBE-B62D-714BB0A2DEC0}" presName="bgRect" presStyleLbl="bgShp" presStyleIdx="2" presStyleCnt="3"/>
      <dgm:spPr/>
    </dgm:pt>
    <dgm:pt modelId="{8EEBB457-9C27-499C-B96D-9A0574B0CE1A}" type="pres">
      <dgm:prSet presAssocID="{836D8FD5-7D03-4DBE-B62D-714BB0A2DE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E0BDE17-E288-4A9C-8817-C528693D11FC}" type="pres">
      <dgm:prSet presAssocID="{836D8FD5-7D03-4DBE-B62D-714BB0A2DEC0}" presName="spaceRect" presStyleCnt="0"/>
      <dgm:spPr/>
    </dgm:pt>
    <dgm:pt modelId="{1BFECBE0-8623-4F6C-A9F2-0A91F7C2F1CD}" type="pres">
      <dgm:prSet presAssocID="{836D8FD5-7D03-4DBE-B62D-714BB0A2DE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208502-FDAA-46B5-B334-8630FEAFE012}" srcId="{5406832C-6289-4452-A500-20C053FD152E}" destId="{97C61712-E49D-4E7B-A39F-36B8E48F602E}" srcOrd="0" destOrd="0" parTransId="{61078C9D-5FBB-41AB-96D2-D879B26B0087}" sibTransId="{7045D41A-B4BD-4824-9EC9-D84A032095BA}"/>
    <dgm:cxn modelId="{30CED147-BACD-497A-8873-056A615F7345}" type="presOf" srcId="{836D8FD5-7D03-4DBE-B62D-714BB0A2DEC0}" destId="{1BFECBE0-8623-4F6C-A9F2-0A91F7C2F1CD}" srcOrd="0" destOrd="0" presId="urn:microsoft.com/office/officeart/2018/2/layout/IconVerticalSolidList"/>
    <dgm:cxn modelId="{378C9394-06DA-4626-ABF8-0F82E55DC694}" type="presOf" srcId="{62A23655-A513-451C-A217-00833EEA0E6E}" destId="{D39144B8-697E-4687-B2AC-341254803F28}" srcOrd="0" destOrd="0" presId="urn:microsoft.com/office/officeart/2018/2/layout/IconVerticalSolidList"/>
    <dgm:cxn modelId="{4AEF9AC9-A2B1-46C7-95CA-46E3F3DB74F9}" srcId="{5406832C-6289-4452-A500-20C053FD152E}" destId="{836D8FD5-7D03-4DBE-B62D-714BB0A2DEC0}" srcOrd="2" destOrd="0" parTransId="{2489B11E-2187-4E92-A864-4CF9CA252306}" sibTransId="{864E3998-830E-489B-9866-5602F8968251}"/>
    <dgm:cxn modelId="{D74161CC-01A1-4D84-B68D-9B12CF26AAC4}" type="presOf" srcId="{97C61712-E49D-4E7B-A39F-36B8E48F602E}" destId="{B700035F-09FF-4BED-857B-E7C11087ECC0}" srcOrd="0" destOrd="0" presId="urn:microsoft.com/office/officeart/2018/2/layout/IconVerticalSolidList"/>
    <dgm:cxn modelId="{7CE70AEB-B571-4937-8153-B94E4EB68C40}" srcId="{5406832C-6289-4452-A500-20C053FD152E}" destId="{62A23655-A513-451C-A217-00833EEA0E6E}" srcOrd="1" destOrd="0" parTransId="{E9A8E28A-B8DF-44D6-8276-638D59CA0D4B}" sibTransId="{67EB6BA6-990D-4973-9471-603FD151CA84}"/>
    <dgm:cxn modelId="{62C46BEF-3246-4571-A651-484A00466335}" type="presOf" srcId="{5406832C-6289-4452-A500-20C053FD152E}" destId="{7F1F5971-BCE6-4A7C-A6F0-CEAF8B260F24}" srcOrd="0" destOrd="0" presId="urn:microsoft.com/office/officeart/2018/2/layout/IconVerticalSolidList"/>
    <dgm:cxn modelId="{CE2DED7A-0CAE-4EB4-BC57-9546D98AD436}" type="presParOf" srcId="{7F1F5971-BCE6-4A7C-A6F0-CEAF8B260F24}" destId="{2FE8D9F5-83F6-46C6-908B-5CA3B570D325}" srcOrd="0" destOrd="0" presId="urn:microsoft.com/office/officeart/2018/2/layout/IconVerticalSolidList"/>
    <dgm:cxn modelId="{1A7E319B-42C1-49F8-8191-9A951A5723A5}" type="presParOf" srcId="{2FE8D9F5-83F6-46C6-908B-5CA3B570D325}" destId="{E12C1B24-14B0-4DA4-8F63-C4203461BD77}" srcOrd="0" destOrd="0" presId="urn:microsoft.com/office/officeart/2018/2/layout/IconVerticalSolidList"/>
    <dgm:cxn modelId="{5FBC89B3-7E48-4D58-A98E-4C9E83A13DC8}" type="presParOf" srcId="{2FE8D9F5-83F6-46C6-908B-5CA3B570D325}" destId="{97CA18AA-8E72-4003-B13F-502894D7865D}" srcOrd="1" destOrd="0" presId="urn:microsoft.com/office/officeart/2018/2/layout/IconVerticalSolidList"/>
    <dgm:cxn modelId="{F5DCB7ED-4D8D-43DD-A3D8-5D444C8C5BE2}" type="presParOf" srcId="{2FE8D9F5-83F6-46C6-908B-5CA3B570D325}" destId="{342877BE-A486-4623-B42E-2DADF74AFE93}" srcOrd="2" destOrd="0" presId="urn:microsoft.com/office/officeart/2018/2/layout/IconVerticalSolidList"/>
    <dgm:cxn modelId="{633461CD-1F4C-4E31-ABA7-8BADABF1A372}" type="presParOf" srcId="{2FE8D9F5-83F6-46C6-908B-5CA3B570D325}" destId="{B700035F-09FF-4BED-857B-E7C11087ECC0}" srcOrd="3" destOrd="0" presId="urn:microsoft.com/office/officeart/2018/2/layout/IconVerticalSolidList"/>
    <dgm:cxn modelId="{C71E33FB-4089-4BE4-8784-DCE394405321}" type="presParOf" srcId="{7F1F5971-BCE6-4A7C-A6F0-CEAF8B260F24}" destId="{9AB23190-B4E0-4F5B-8F63-D61E9E0987BD}" srcOrd="1" destOrd="0" presId="urn:microsoft.com/office/officeart/2018/2/layout/IconVerticalSolidList"/>
    <dgm:cxn modelId="{A764492B-6CD2-4FAE-8CAF-B54CF2D11862}" type="presParOf" srcId="{7F1F5971-BCE6-4A7C-A6F0-CEAF8B260F24}" destId="{2AF83332-5768-4C5F-A971-AA2F65A5AED5}" srcOrd="2" destOrd="0" presId="urn:microsoft.com/office/officeart/2018/2/layout/IconVerticalSolidList"/>
    <dgm:cxn modelId="{71D07EA3-9C3B-4C49-85FF-EAEBBAB91D54}" type="presParOf" srcId="{2AF83332-5768-4C5F-A971-AA2F65A5AED5}" destId="{D3DEED15-8100-4A86-BAA6-5569FA7256FE}" srcOrd="0" destOrd="0" presId="urn:microsoft.com/office/officeart/2018/2/layout/IconVerticalSolidList"/>
    <dgm:cxn modelId="{97BA5AA5-2C33-45A6-BE04-149B8BF6424F}" type="presParOf" srcId="{2AF83332-5768-4C5F-A971-AA2F65A5AED5}" destId="{94C6280E-B60C-4DD5-9286-EC02BDE3B3DA}" srcOrd="1" destOrd="0" presId="urn:microsoft.com/office/officeart/2018/2/layout/IconVerticalSolidList"/>
    <dgm:cxn modelId="{9DE635B1-74E8-4875-817E-A02B05D3D02F}" type="presParOf" srcId="{2AF83332-5768-4C5F-A971-AA2F65A5AED5}" destId="{A47F8F93-C913-4419-BB99-2078E80ABFC3}" srcOrd="2" destOrd="0" presId="urn:microsoft.com/office/officeart/2018/2/layout/IconVerticalSolidList"/>
    <dgm:cxn modelId="{13F82E4C-2408-41D3-8A83-7B9712801831}" type="presParOf" srcId="{2AF83332-5768-4C5F-A971-AA2F65A5AED5}" destId="{D39144B8-697E-4687-B2AC-341254803F28}" srcOrd="3" destOrd="0" presId="urn:microsoft.com/office/officeart/2018/2/layout/IconVerticalSolidList"/>
    <dgm:cxn modelId="{94DB1D0B-052D-4CD3-951C-F01A68D47FE8}" type="presParOf" srcId="{7F1F5971-BCE6-4A7C-A6F0-CEAF8B260F24}" destId="{70448B94-5DF3-44C6-B057-22C7D2461FF2}" srcOrd="3" destOrd="0" presId="urn:microsoft.com/office/officeart/2018/2/layout/IconVerticalSolidList"/>
    <dgm:cxn modelId="{B2B92043-8116-4312-94E5-AA100751A9A0}" type="presParOf" srcId="{7F1F5971-BCE6-4A7C-A6F0-CEAF8B260F24}" destId="{124D74C7-F5FB-4E78-AF80-38EBD042167C}" srcOrd="4" destOrd="0" presId="urn:microsoft.com/office/officeart/2018/2/layout/IconVerticalSolidList"/>
    <dgm:cxn modelId="{D25E0060-BE55-4E1C-BD54-DAF5FD4FB1E4}" type="presParOf" srcId="{124D74C7-F5FB-4E78-AF80-38EBD042167C}" destId="{CF054985-8E94-4F50-A4A8-9FC8EF25FEE0}" srcOrd="0" destOrd="0" presId="urn:microsoft.com/office/officeart/2018/2/layout/IconVerticalSolidList"/>
    <dgm:cxn modelId="{A83A1AE8-6E01-46C5-82D1-F16ABB436417}" type="presParOf" srcId="{124D74C7-F5FB-4E78-AF80-38EBD042167C}" destId="{8EEBB457-9C27-499C-B96D-9A0574B0CE1A}" srcOrd="1" destOrd="0" presId="urn:microsoft.com/office/officeart/2018/2/layout/IconVerticalSolidList"/>
    <dgm:cxn modelId="{901CF048-2ACA-48BA-BFE4-8BB83AA19A38}" type="presParOf" srcId="{124D74C7-F5FB-4E78-AF80-38EBD042167C}" destId="{7E0BDE17-E288-4A9C-8817-C528693D11FC}" srcOrd="2" destOrd="0" presId="urn:microsoft.com/office/officeart/2018/2/layout/IconVerticalSolidList"/>
    <dgm:cxn modelId="{2E3D1DA1-3E73-4CDA-B7CC-83A26F2A54BB}" type="presParOf" srcId="{124D74C7-F5FB-4E78-AF80-38EBD042167C}" destId="{1BFECBE0-8623-4F6C-A9F2-0A91F7C2F1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C1B24-14B0-4DA4-8F63-C4203461BD77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A18AA-8E72-4003-B13F-502894D7865D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0035F-09FF-4BED-857B-E7C11087ECC0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a featured stories page</a:t>
          </a:r>
        </a:p>
      </dsp:txBody>
      <dsp:txXfrm>
        <a:off x="1927918" y="713"/>
        <a:ext cx="5075858" cy="1669193"/>
      </dsp:txXfrm>
    </dsp:sp>
    <dsp:sp modelId="{D3DEED15-8100-4A86-BAA6-5569FA7256FE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6280E-B60C-4DD5-9286-EC02BDE3B3DA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144B8-697E-4687-B2AC-341254803F28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rating system</a:t>
          </a:r>
        </a:p>
      </dsp:txBody>
      <dsp:txXfrm>
        <a:off x="1927918" y="2087205"/>
        <a:ext cx="5075858" cy="1669193"/>
      </dsp:txXfrm>
    </dsp:sp>
    <dsp:sp modelId="{CF054985-8E94-4F50-A4A8-9FC8EF25FEE0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B457-9C27-499C-B96D-9A0574B0CE1A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ECBE0-8623-4F6C-A9F2-0A91F7C2F1CD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 keyword tagging system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2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3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A476B5-74D7-AEF3-6B0E-124CE1C88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8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F9050-C81F-4CD4-7100-B055EC7A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The Librarians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C2F3E-1901-5CE3-88A3-57FA880C2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4"/>
            <a:ext cx="7583133" cy="19343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Kyle Louderback (Lead)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Kevin Ngo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Dexter Estrada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Nicolas </a:t>
            </a:r>
            <a:r>
              <a:rPr lang="en-US" sz="1800" dirty="0" err="1">
                <a:solidFill>
                  <a:srgbClr val="FFFFFF"/>
                </a:solidFill>
              </a:rPr>
              <a:t>Semaan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8C75C-DB3F-346C-48E7-860AE829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What We Accomplished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803CC7-6457-6E35-9CB6-A7FDD0343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674368"/>
              </p:ext>
            </p:extLst>
          </p:nvPr>
        </p:nvGraphicFramePr>
        <p:xfrm>
          <a:off x="1474321" y="1857768"/>
          <a:ext cx="9240310" cy="445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345">
                  <a:extLst>
                    <a:ext uri="{9D8B030D-6E8A-4147-A177-3AD203B41FA5}">
                      <a16:colId xmlns:a16="http://schemas.microsoft.com/office/drawing/2014/main" val="1014062732"/>
                    </a:ext>
                  </a:extLst>
                </a:gridCol>
                <a:gridCol w="6827965">
                  <a:extLst>
                    <a:ext uri="{9D8B030D-6E8A-4147-A177-3AD203B41FA5}">
                      <a16:colId xmlns:a16="http://schemas.microsoft.com/office/drawing/2014/main" val="2825748193"/>
                    </a:ext>
                  </a:extLst>
                </a:gridCol>
              </a:tblGrid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Name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Job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126707699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Kyle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</a:t>
                      </a:r>
                      <a:r>
                        <a:rPr lang="en-US" sz="1800" dirty="0" err="1"/>
                        <a:t>app.py</a:t>
                      </a:r>
                      <a:r>
                        <a:rPr lang="en-US" sz="1800" dirty="0"/>
                        <a:t>, basic Flask app structure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routes for “/” and “/about”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2624057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Kevin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Researched library for social sharing that works with Flask Framework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62892890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Dexter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Started building out and mapping </a:t>
                      </a:r>
                      <a:r>
                        <a:rPr lang="en-US" sz="1800" dirty="0" err="1"/>
                        <a:t>models.py</a:t>
                      </a:r>
                      <a:r>
                        <a:rPr lang="en-US" sz="1800" dirty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Setup Virtual Environment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34656989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Nicolas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Started building </a:t>
                      </a:r>
                      <a:r>
                        <a:rPr lang="en-US" sz="1800" dirty="0" err="1"/>
                        <a:t>index.html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about.html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layout.html</a:t>
                      </a:r>
                      <a:endParaRPr lang="en-US" sz="18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6818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2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58A77-9F8F-E39E-7A45-D48201D2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25" y="260105"/>
            <a:ext cx="5162550" cy="112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11B57-9563-00BA-9C08-833354FF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9500" y="1003413"/>
            <a:ext cx="6402214" cy="48982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0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0445A14-F822-87A4-8DED-EF9553F8B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34" r="-1" b="5623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F6B97D-510B-1251-67A8-5282DFCE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1" b="3011"/>
          <a:stretch/>
        </p:blipFill>
        <p:spPr>
          <a:xfrm>
            <a:off x="113024" y="2797629"/>
            <a:ext cx="5629552" cy="3166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6F378-A789-6247-967B-B89BA73EE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97" y="2786744"/>
            <a:ext cx="6063663" cy="3166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9A197-03C4-8EA5-653E-8B526792A827}"/>
              </a:ext>
            </a:extLst>
          </p:cNvPr>
          <p:cNvSpPr txBox="1"/>
          <p:nvPr/>
        </p:nvSpPr>
        <p:spPr>
          <a:xfrm>
            <a:off x="2201994" y="943560"/>
            <a:ext cx="69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Template Rendering to URLs</a:t>
            </a:r>
          </a:p>
        </p:txBody>
      </p:sp>
    </p:spTree>
    <p:extLst>
      <p:ext uri="{BB962C8B-B14F-4D97-AF65-F5344CB8AC3E}">
        <p14:creationId xmlns:p14="http://schemas.microsoft.com/office/powerpoint/2010/main" val="350938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851E-7FC5-3DAE-6C13-A092E62B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Feedback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00315E-D602-760A-FBEB-05CB47AC0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26950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886219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AvenirNext LT Pro Medium</vt:lpstr>
      <vt:lpstr>BlockprintVTI</vt:lpstr>
      <vt:lpstr>The Librarians</vt:lpstr>
      <vt:lpstr>What We Accomplished</vt:lpstr>
      <vt:lpstr>Models</vt:lpstr>
      <vt:lpstr>PowerPoint Presentation</vt:lpstr>
      <vt:lpstr>PowerPoint Presentation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Librarians</dc:title>
  <dc:creator>Kyle Thomas Louderback</dc:creator>
  <cp:lastModifiedBy>Kyle Thomas Louderback</cp:lastModifiedBy>
  <cp:revision>5</cp:revision>
  <dcterms:created xsi:type="dcterms:W3CDTF">2023-02-15T17:21:57Z</dcterms:created>
  <dcterms:modified xsi:type="dcterms:W3CDTF">2023-02-16T21:32:28Z</dcterms:modified>
</cp:coreProperties>
</file>