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cfJATMz6H3j4yhNq75GZNOGv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B73F1-7C4D-430F-A24E-614E71B0BB63}">
  <a:tblStyle styleId="{EC5B73F1-7C4D-430F-A24E-614E71B0BB6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226640009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2226640009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226640009_0_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2226640009_0_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15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/>
          <p:nvPr/>
        </p:nvSpPr>
        <p:spPr>
          <a:xfrm rot="10800000">
            <a:off x="1080" y="0"/>
            <a:ext cx="12187800" cy="6856920"/>
          </a:xfrm>
          <a:prstGeom prst="rect">
            <a:avLst/>
          </a:prstGeom>
          <a:blipFill rotWithShape="0">
            <a:blip r:embed="rId3">
              <a:alphaModFix amt="30000"/>
            </a:blip>
            <a:tile algn="t" flip="none" tx="887625" sx="100000" ty="-5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&#10;&#10;Description automatically generated" id="104" name="Google Shape;104;p1"/>
          <p:cNvPicPr preferRelativeResize="0"/>
          <p:nvPr/>
        </p:nvPicPr>
        <p:blipFill rotWithShape="1">
          <a:blip r:embed="rId4">
            <a:alphaModFix amt="70000"/>
          </a:blip>
          <a:srcRect b="0" l="0" r="-2" t="29685"/>
          <a:stretch/>
        </p:blipFill>
        <p:spPr>
          <a:xfrm>
            <a:off x="0" y="0"/>
            <a:ext cx="1218780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idx="4294967295" type="title"/>
          </p:nvPr>
        </p:nvSpPr>
        <p:spPr>
          <a:xfrm>
            <a:off x="838080" y="740160"/>
            <a:ext cx="7529760" cy="316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Librarians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idx="4294967295" type="subTitle"/>
          </p:nvPr>
        </p:nvSpPr>
        <p:spPr>
          <a:xfrm>
            <a:off x="838080" y="4074480"/>
            <a:ext cx="758196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Dexter Estrada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Kevin Ngo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Kyle Louderback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Nicholas Semaan (</a:t>
            </a: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823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6" ty="0" sy="100006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Response to Team Audiovision Feedback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123775" y="490200"/>
            <a:ext cx="6700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venir"/>
              <a:buChar char="●"/>
            </a:pPr>
            <a:r>
              <a:rPr b="1" i="0" lang="en-US" sz="3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Our </a:t>
            </a:r>
            <a:r>
              <a:rPr b="1" lang="en-US" sz="3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response to</a:t>
            </a:r>
            <a:endParaRPr b="1" i="0" sz="3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●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Suggestions:</a:t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○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 will update our installation doc accordingly</a:t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○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 guide is a good idea to boost user friendliness</a:t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●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Fixes:</a:t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○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Broken links will be looked at and fixed</a:t>
            </a:r>
            <a:endParaRPr b="1" sz="21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venir"/>
              <a:buChar char="○"/>
            </a:pPr>
            <a: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Book creation should be working but we will check the timing</a:t>
            </a:r>
            <a:br>
              <a:rPr b="1" lang="en-US" sz="21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i="0" sz="21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23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>
            <p:ph idx="4294967295" type="title"/>
          </p:nvPr>
        </p:nvSpPr>
        <p:spPr>
          <a:xfrm>
            <a:off x="838080" y="559800"/>
            <a:ext cx="103470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"/>
          <p:cNvGraphicFramePr/>
          <p:nvPr/>
        </p:nvGraphicFramePr>
        <p:xfrm>
          <a:off x="1474200" y="18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{EC5B73F1-7C4D-430F-A24E-614E71B0BB63}</a:tableStyleId>
              </a:tblPr>
              <a:tblGrid>
                <a:gridCol w="2412000"/>
                <a:gridCol w="6827750"/>
              </a:tblGrid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Job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Kyle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Updates to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Kevin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Working on browse page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Dexter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Revising schema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holas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building index.html, about.html, layout.html, form.html,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register.html, login.html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About Page completed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Revised Schema to be clearer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Adjusted logins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Started testing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23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About Page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2350" y="1808125"/>
            <a:ext cx="10283351" cy="40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Milestones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607650" y="1562689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M2: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Registration, Login/Logout,</a:t>
            </a:r>
            <a:r>
              <a:rPr lang="en-US" sz="2000"/>
              <a:t> About, and Form features are completed.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M3: Book Generation feature is completed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iron out and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M4: Preview and Download features are completed.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M5: Share fea</a:t>
            </a:r>
            <a:r>
              <a:rPr lang="en-US" sz="2000"/>
              <a:t>ture is complete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639900" y="1418429"/>
            <a:ext cx="10972500" cy="5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Registration Test: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Test that new user can successfully register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Login Test: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Test that users can successfully login with valid credentials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Logout Test: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Test that users can successfully logout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Book Creation Test: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Test that logged-in user can create a new book using valid inputs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900"/>
              <a:t>Preview Test:</a:t>
            </a:r>
            <a:endParaRPr b="1"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900"/>
              <a:t>Test that user can successfully preview the generated book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900"/>
              <a:t>Download Test:</a:t>
            </a:r>
            <a:endParaRPr b="1"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900"/>
              <a:t>Test that user can successfully download the generated book as a pdf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900"/>
              <a:t>Share Test:</a:t>
            </a:r>
            <a:endParaRPr b="1"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900"/>
              <a:t>Test that user can successfully share the generated book on social media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26640009_0_5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g22226640009_0_5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3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Google Shape;163;g22226640009_0_5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2226640009_0_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User Friendliness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2226640009_0_5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2226640009_0_5"/>
          <p:cNvSpPr txBox="1"/>
          <p:nvPr>
            <p:ph idx="1" type="body"/>
          </p:nvPr>
        </p:nvSpPr>
        <p:spPr>
          <a:xfrm>
            <a:off x="639900" y="1418429"/>
            <a:ext cx="10972500" cy="5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Possible Ways to boost User Friendliness: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Tutorial Page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Record a video on how to use the page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Book creation examples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Possibly include examples of previous books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Possibly include background text on book creation bubbles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26640009_0_1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g22226640009_0_14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824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g22226640009_0_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g22226640009_0_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6" ty="0" sy="100006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g22226640009_0_14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Response to Team Treehouse Feedback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226640009_0_14"/>
          <p:cNvSpPr txBox="1"/>
          <p:nvPr/>
        </p:nvSpPr>
        <p:spPr>
          <a:xfrm>
            <a:off x="5123775" y="490200"/>
            <a:ext cx="6700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lang="en-US" sz="27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Our Feedback</a:t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Revised registration and login to work better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 how-to-use guide is a good idea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■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Explaining how it works, content field might not be immediately clear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■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Possibly included in tutorial video if implemented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8235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0" ty="0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13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Feedback:</a:t>
            </a:r>
            <a:endParaRPr b="1" sz="4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Team Audiovision</a:t>
            </a:r>
            <a:endParaRPr b="1" sz="4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5123900" y="430925"/>
            <a:ext cx="67434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i="0" lang="en-US" sz="27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Feedback</a:t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Suggestions: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Documentation is good on master branch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steps 6 and 7 can be omitted from the Installatio</a:t>
            </a: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n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guide on how to create a book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Good: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User registration and login work perfectly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UI is clean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Fixes:</a:t>
            </a:r>
            <a:endParaRPr b="1"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broken links in footer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creating a book not working?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-"/>
            </a:pPr>
            <a:r>
              <a:rPr lang="en-US" sz="2200">
                <a:latin typeface="Avenir"/>
                <a:ea typeface="Avenir"/>
                <a:cs typeface="Avenir"/>
                <a:sym typeface="Avenir"/>
              </a:rPr>
              <a:t>(left the page after 4 mins)</a:t>
            </a:r>
            <a:endParaRPr sz="2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