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OOXDiagramDataRels1_5.svg" ContentType="image/svg"/>
  <Override PartName="/ppt/media/OOXDiagramDataRels1_0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10.png" ContentType="image/png"/>
  <Override PartName="/ppt/media/image6.wmf" ContentType="image/x-wmf"/>
  <Override PartName="/ppt/media/image7.png" ContentType="image/png"/>
  <Override PartName="/ppt/media/image8.png" ContentType="image/png"/>
  <Override PartName="/ppt/media/image9.png" ContentType="image/png"/>
  <Override PartName="/ppt/media/OOXDiagramDataRels1_1.svg" ContentType="image/svg"/>
  <Override PartName="/ppt/media/OOXDiagramDataRels1_2.png" ContentType="image/png"/>
  <Override PartName="/ppt/media/OOXDiagramDataRels1_3.svg" ContentType="image/svg"/>
  <Override PartName="/ppt/media/OOXDiagramDataRels1_4.png" ContentType="image/png"/>
  <Override PartName="/ppt/media/OOXDiagramDrawingRels1_0.png" ContentType="image/png"/>
  <Override PartName="/ppt/media/OOXDiagramDrawingRels1_5.svg" ContentType="image/sv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6832C-6289-4452-A500-20C053FD1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C61712-E49D-4E7B-A39F-36B8E48F602E}">
      <dgm:prSet/>
      <dgm:spPr/>
      <dgm:t>
        <a:bodyPr/>
        <a:lstStyle/>
        <a:p>
          <a:r>
            <a:rPr lang="en-US"/>
            <a:t>Implement a featured stories page</a:t>
          </a:r>
        </a:p>
      </dgm:t>
    </dgm:pt>
    <dgm:pt modelId="{61078C9D-5FBB-41AB-96D2-D879B26B0087}" type="parTrans" cxnId="{98208502-FDAA-46B5-B334-8630FEAFE012}">
      <dgm:prSet/>
      <dgm:spPr/>
      <dgm:t>
        <a:bodyPr/>
        <a:lstStyle/>
        <a:p>
          <a:endParaRPr lang="en-US"/>
        </a:p>
      </dgm:t>
    </dgm:pt>
    <dgm:pt modelId="{7045D41A-B4BD-4824-9EC9-D84A032095BA}" type="sibTrans" cxnId="{98208502-FDAA-46B5-B334-8630FEAFE012}">
      <dgm:prSet/>
      <dgm:spPr/>
      <dgm:t>
        <a:bodyPr/>
        <a:lstStyle/>
        <a:p>
          <a:endParaRPr lang="en-US"/>
        </a:p>
      </dgm:t>
    </dgm:pt>
    <dgm:pt modelId="{62A23655-A513-451C-A217-00833EEA0E6E}">
      <dgm:prSet/>
      <dgm:spPr/>
      <dgm:t>
        <a:bodyPr/>
        <a:lstStyle/>
        <a:p>
          <a:r>
            <a:rPr lang="en-US"/>
            <a:t>Create a rating system</a:t>
          </a:r>
        </a:p>
      </dgm:t>
    </dgm:pt>
    <dgm:pt modelId="{E9A8E28A-B8DF-44D6-8276-638D59CA0D4B}" type="parTrans" cxnId="{7CE70AEB-B571-4937-8153-B94E4EB68C40}">
      <dgm:prSet/>
      <dgm:spPr/>
      <dgm:t>
        <a:bodyPr/>
        <a:lstStyle/>
        <a:p>
          <a:endParaRPr lang="en-US"/>
        </a:p>
      </dgm:t>
    </dgm:pt>
    <dgm:pt modelId="{67EB6BA6-990D-4973-9471-603FD151CA84}" type="sibTrans" cxnId="{7CE70AEB-B571-4937-8153-B94E4EB68C40}">
      <dgm:prSet/>
      <dgm:spPr/>
      <dgm:t>
        <a:bodyPr/>
        <a:lstStyle/>
        <a:p>
          <a:endParaRPr lang="en-US"/>
        </a:p>
      </dgm:t>
    </dgm:pt>
    <dgm:pt modelId="{836D8FD5-7D03-4DBE-B62D-714BB0A2DEC0}">
      <dgm:prSet/>
      <dgm:spPr/>
      <dgm:t>
        <a:bodyPr/>
        <a:lstStyle/>
        <a:p>
          <a:r>
            <a:rPr lang="en-US"/>
            <a:t>Use a keyword tagging system</a:t>
          </a:r>
        </a:p>
      </dgm:t>
    </dgm:pt>
    <dgm:pt modelId="{2489B11E-2187-4E92-A864-4CF9CA252306}" type="parTrans" cxnId="{4AEF9AC9-A2B1-46C7-95CA-46E3F3DB74F9}">
      <dgm:prSet/>
      <dgm:spPr/>
      <dgm:t>
        <a:bodyPr/>
        <a:lstStyle/>
        <a:p>
          <a:endParaRPr lang="en-US"/>
        </a:p>
      </dgm:t>
    </dgm:pt>
    <dgm:pt modelId="{864E3998-830E-489B-9866-5602F8968251}" type="sibTrans" cxnId="{4AEF9AC9-A2B1-46C7-95CA-46E3F3DB74F9}">
      <dgm:prSet/>
      <dgm:spPr/>
      <dgm:t>
        <a:bodyPr/>
        <a:lstStyle/>
        <a:p>
          <a:endParaRPr lang="en-US"/>
        </a:p>
      </dgm:t>
    </dgm:pt>
    <dgm:pt modelId="{7F1F5971-BCE6-4A7C-A6F0-CEAF8B260F24}" type="pres">
      <dgm:prSet presAssocID="{5406832C-6289-4452-A500-20C053FD152E}" presName="root" presStyleCnt="0">
        <dgm:presLayoutVars>
          <dgm:dir/>
          <dgm:resizeHandles val="exact"/>
        </dgm:presLayoutVars>
      </dgm:prSet>
      <dgm:spPr/>
    </dgm:pt>
    <dgm:pt modelId="{2FE8D9F5-83F6-46C6-908B-5CA3B570D325}" type="pres">
      <dgm:prSet presAssocID="{97C61712-E49D-4E7B-A39F-36B8E48F602E}" presName="compNode" presStyleCnt="0"/>
      <dgm:spPr/>
    </dgm:pt>
    <dgm:pt modelId="{E12C1B24-14B0-4DA4-8F63-C4203461BD77}" type="pres">
      <dgm:prSet presAssocID="{97C61712-E49D-4E7B-A39F-36B8E48F602E}" presName="bgRect" presStyleLbl="bgShp" presStyleIdx="0" presStyleCnt="3"/>
      <dgm:spPr/>
    </dgm:pt>
    <dgm:pt modelId="{97CA18AA-8E72-4003-B13F-502894D7865D}" type="pres">
      <dgm:prSet presAssocID="{97C61712-E49D-4E7B-A39F-36B8E48F60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2877BE-A486-4623-B42E-2DADF74AFE93}" type="pres">
      <dgm:prSet presAssocID="{97C61712-E49D-4E7B-A39F-36B8E48F602E}" presName="spaceRect" presStyleCnt="0"/>
      <dgm:spPr/>
    </dgm:pt>
    <dgm:pt modelId="{B700035F-09FF-4BED-857B-E7C11087ECC0}" type="pres">
      <dgm:prSet presAssocID="{97C61712-E49D-4E7B-A39F-36B8E48F602E}" presName="parTx" presStyleLbl="revTx" presStyleIdx="0" presStyleCnt="3">
        <dgm:presLayoutVars>
          <dgm:chMax val="0"/>
          <dgm:chPref val="0"/>
        </dgm:presLayoutVars>
      </dgm:prSet>
      <dgm:spPr/>
    </dgm:pt>
    <dgm:pt modelId="{9AB23190-B4E0-4F5B-8F63-D61E9E0987BD}" type="pres">
      <dgm:prSet presAssocID="{7045D41A-B4BD-4824-9EC9-D84A032095BA}" presName="sibTrans" presStyleCnt="0"/>
      <dgm:spPr/>
    </dgm:pt>
    <dgm:pt modelId="{2AF83332-5768-4C5F-A971-AA2F65A5AED5}" type="pres">
      <dgm:prSet presAssocID="{62A23655-A513-451C-A217-00833EEA0E6E}" presName="compNode" presStyleCnt="0"/>
      <dgm:spPr/>
    </dgm:pt>
    <dgm:pt modelId="{D3DEED15-8100-4A86-BAA6-5569FA7256FE}" type="pres">
      <dgm:prSet presAssocID="{62A23655-A513-451C-A217-00833EEA0E6E}" presName="bgRect" presStyleLbl="bgShp" presStyleIdx="1" presStyleCnt="3"/>
      <dgm:spPr/>
    </dgm:pt>
    <dgm:pt modelId="{94C6280E-B60C-4DD5-9286-EC02BDE3B3DA}" type="pres">
      <dgm:prSet presAssocID="{62A23655-A513-451C-A217-00833EEA0E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47F8F93-C913-4419-BB99-2078E80ABFC3}" type="pres">
      <dgm:prSet presAssocID="{62A23655-A513-451C-A217-00833EEA0E6E}" presName="spaceRect" presStyleCnt="0"/>
      <dgm:spPr/>
    </dgm:pt>
    <dgm:pt modelId="{D39144B8-697E-4687-B2AC-341254803F28}" type="pres">
      <dgm:prSet presAssocID="{62A23655-A513-451C-A217-00833EEA0E6E}" presName="parTx" presStyleLbl="revTx" presStyleIdx="1" presStyleCnt="3">
        <dgm:presLayoutVars>
          <dgm:chMax val="0"/>
          <dgm:chPref val="0"/>
        </dgm:presLayoutVars>
      </dgm:prSet>
      <dgm:spPr/>
    </dgm:pt>
    <dgm:pt modelId="{70448B94-5DF3-44C6-B057-22C7D2461FF2}" type="pres">
      <dgm:prSet presAssocID="{67EB6BA6-990D-4973-9471-603FD151CA84}" presName="sibTrans" presStyleCnt="0"/>
      <dgm:spPr/>
    </dgm:pt>
    <dgm:pt modelId="{124D74C7-F5FB-4E78-AF80-38EBD042167C}" type="pres">
      <dgm:prSet presAssocID="{836D8FD5-7D03-4DBE-B62D-714BB0A2DEC0}" presName="compNode" presStyleCnt="0"/>
      <dgm:spPr/>
    </dgm:pt>
    <dgm:pt modelId="{CF054985-8E94-4F50-A4A8-9FC8EF25FEE0}" type="pres">
      <dgm:prSet presAssocID="{836D8FD5-7D03-4DBE-B62D-714BB0A2DEC0}" presName="bgRect" presStyleLbl="bgShp" presStyleIdx="2" presStyleCnt="3"/>
      <dgm:spPr/>
    </dgm:pt>
    <dgm:pt modelId="{8EEBB457-9C27-499C-B96D-9A0574B0CE1A}" type="pres">
      <dgm:prSet presAssocID="{836D8FD5-7D03-4DBE-B62D-714BB0A2DE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E0BDE17-E288-4A9C-8817-C528693D11FC}" type="pres">
      <dgm:prSet presAssocID="{836D8FD5-7D03-4DBE-B62D-714BB0A2DEC0}" presName="spaceRect" presStyleCnt="0"/>
      <dgm:spPr/>
    </dgm:pt>
    <dgm:pt modelId="{1BFECBE0-8623-4F6C-A9F2-0A91F7C2F1CD}" type="pres">
      <dgm:prSet presAssocID="{836D8FD5-7D03-4DBE-B62D-714BB0A2DE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208502-FDAA-46B5-B334-8630FEAFE012}" srcId="{5406832C-6289-4452-A500-20C053FD152E}" destId="{97C61712-E49D-4E7B-A39F-36B8E48F602E}" srcOrd="0" destOrd="0" parTransId="{61078C9D-5FBB-41AB-96D2-D879B26B0087}" sibTransId="{7045D41A-B4BD-4824-9EC9-D84A032095BA}"/>
    <dgm:cxn modelId="{30CED147-BACD-497A-8873-056A615F7345}" type="presOf" srcId="{836D8FD5-7D03-4DBE-B62D-714BB0A2DEC0}" destId="{1BFECBE0-8623-4F6C-A9F2-0A91F7C2F1CD}" srcOrd="0" destOrd="0" presId="urn:microsoft.com/office/officeart/2018/2/layout/IconVerticalSolidList"/>
    <dgm:cxn modelId="{378C9394-06DA-4626-ABF8-0F82E55DC694}" type="presOf" srcId="{62A23655-A513-451C-A217-00833EEA0E6E}" destId="{D39144B8-697E-4687-B2AC-341254803F28}" srcOrd="0" destOrd="0" presId="urn:microsoft.com/office/officeart/2018/2/layout/IconVerticalSolidList"/>
    <dgm:cxn modelId="{4AEF9AC9-A2B1-46C7-95CA-46E3F3DB74F9}" srcId="{5406832C-6289-4452-A500-20C053FD152E}" destId="{836D8FD5-7D03-4DBE-B62D-714BB0A2DEC0}" srcOrd="2" destOrd="0" parTransId="{2489B11E-2187-4E92-A864-4CF9CA252306}" sibTransId="{864E3998-830E-489B-9866-5602F8968251}"/>
    <dgm:cxn modelId="{D74161CC-01A1-4D84-B68D-9B12CF26AAC4}" type="presOf" srcId="{97C61712-E49D-4E7B-A39F-36B8E48F602E}" destId="{B700035F-09FF-4BED-857B-E7C11087ECC0}" srcOrd="0" destOrd="0" presId="urn:microsoft.com/office/officeart/2018/2/layout/IconVerticalSolidList"/>
    <dgm:cxn modelId="{7CE70AEB-B571-4937-8153-B94E4EB68C40}" srcId="{5406832C-6289-4452-A500-20C053FD152E}" destId="{62A23655-A513-451C-A217-00833EEA0E6E}" srcOrd="1" destOrd="0" parTransId="{E9A8E28A-B8DF-44D6-8276-638D59CA0D4B}" sibTransId="{67EB6BA6-990D-4973-9471-603FD151CA84}"/>
    <dgm:cxn modelId="{62C46BEF-3246-4571-A651-484A00466335}" type="presOf" srcId="{5406832C-6289-4452-A500-20C053FD152E}" destId="{7F1F5971-BCE6-4A7C-A6F0-CEAF8B260F24}" srcOrd="0" destOrd="0" presId="urn:microsoft.com/office/officeart/2018/2/layout/IconVerticalSolidList"/>
    <dgm:cxn modelId="{CE2DED7A-0CAE-4EB4-BC57-9546D98AD436}" type="presParOf" srcId="{7F1F5971-BCE6-4A7C-A6F0-CEAF8B260F24}" destId="{2FE8D9F5-83F6-46C6-908B-5CA3B570D325}" srcOrd="0" destOrd="0" presId="urn:microsoft.com/office/officeart/2018/2/layout/IconVerticalSolidList"/>
    <dgm:cxn modelId="{1A7E319B-42C1-49F8-8191-9A951A5723A5}" type="presParOf" srcId="{2FE8D9F5-83F6-46C6-908B-5CA3B570D325}" destId="{E12C1B24-14B0-4DA4-8F63-C4203461BD77}" srcOrd="0" destOrd="0" presId="urn:microsoft.com/office/officeart/2018/2/layout/IconVerticalSolidList"/>
    <dgm:cxn modelId="{5FBC89B3-7E48-4D58-A98E-4C9E83A13DC8}" type="presParOf" srcId="{2FE8D9F5-83F6-46C6-908B-5CA3B570D325}" destId="{97CA18AA-8E72-4003-B13F-502894D7865D}" srcOrd="1" destOrd="0" presId="urn:microsoft.com/office/officeart/2018/2/layout/IconVerticalSolidList"/>
    <dgm:cxn modelId="{F5DCB7ED-4D8D-43DD-A3D8-5D444C8C5BE2}" type="presParOf" srcId="{2FE8D9F5-83F6-46C6-908B-5CA3B570D325}" destId="{342877BE-A486-4623-B42E-2DADF74AFE93}" srcOrd="2" destOrd="0" presId="urn:microsoft.com/office/officeart/2018/2/layout/IconVerticalSolidList"/>
    <dgm:cxn modelId="{633461CD-1F4C-4E31-ABA7-8BADABF1A372}" type="presParOf" srcId="{2FE8D9F5-83F6-46C6-908B-5CA3B570D325}" destId="{B700035F-09FF-4BED-857B-E7C11087ECC0}" srcOrd="3" destOrd="0" presId="urn:microsoft.com/office/officeart/2018/2/layout/IconVerticalSolidList"/>
    <dgm:cxn modelId="{C71E33FB-4089-4BE4-8784-DCE394405321}" type="presParOf" srcId="{7F1F5971-BCE6-4A7C-A6F0-CEAF8B260F24}" destId="{9AB23190-B4E0-4F5B-8F63-D61E9E0987BD}" srcOrd="1" destOrd="0" presId="urn:microsoft.com/office/officeart/2018/2/layout/IconVerticalSolidList"/>
    <dgm:cxn modelId="{A764492B-6CD2-4FAE-8CAF-B54CF2D11862}" type="presParOf" srcId="{7F1F5971-BCE6-4A7C-A6F0-CEAF8B260F24}" destId="{2AF83332-5768-4C5F-A971-AA2F65A5AED5}" srcOrd="2" destOrd="0" presId="urn:microsoft.com/office/officeart/2018/2/layout/IconVerticalSolidList"/>
    <dgm:cxn modelId="{71D07EA3-9C3B-4C49-85FF-EAEBBAB91D54}" type="presParOf" srcId="{2AF83332-5768-4C5F-A971-AA2F65A5AED5}" destId="{D3DEED15-8100-4A86-BAA6-5569FA7256FE}" srcOrd="0" destOrd="0" presId="urn:microsoft.com/office/officeart/2018/2/layout/IconVerticalSolidList"/>
    <dgm:cxn modelId="{97BA5AA5-2C33-45A6-BE04-149B8BF6424F}" type="presParOf" srcId="{2AF83332-5768-4C5F-A971-AA2F65A5AED5}" destId="{94C6280E-B60C-4DD5-9286-EC02BDE3B3DA}" srcOrd="1" destOrd="0" presId="urn:microsoft.com/office/officeart/2018/2/layout/IconVerticalSolidList"/>
    <dgm:cxn modelId="{9DE635B1-74E8-4875-817E-A02B05D3D02F}" type="presParOf" srcId="{2AF83332-5768-4C5F-A971-AA2F65A5AED5}" destId="{A47F8F93-C913-4419-BB99-2078E80ABFC3}" srcOrd="2" destOrd="0" presId="urn:microsoft.com/office/officeart/2018/2/layout/IconVerticalSolidList"/>
    <dgm:cxn modelId="{13F82E4C-2408-41D3-8A83-7B9712801831}" type="presParOf" srcId="{2AF83332-5768-4C5F-A971-AA2F65A5AED5}" destId="{D39144B8-697E-4687-B2AC-341254803F28}" srcOrd="3" destOrd="0" presId="urn:microsoft.com/office/officeart/2018/2/layout/IconVerticalSolidList"/>
    <dgm:cxn modelId="{94DB1D0B-052D-4CD3-951C-F01A68D47FE8}" type="presParOf" srcId="{7F1F5971-BCE6-4A7C-A6F0-CEAF8B260F24}" destId="{70448B94-5DF3-44C6-B057-22C7D2461FF2}" srcOrd="3" destOrd="0" presId="urn:microsoft.com/office/officeart/2018/2/layout/IconVerticalSolidList"/>
    <dgm:cxn modelId="{B2B92043-8116-4312-94E5-AA100751A9A0}" type="presParOf" srcId="{7F1F5971-BCE6-4A7C-A6F0-CEAF8B260F24}" destId="{124D74C7-F5FB-4E78-AF80-38EBD042167C}" srcOrd="4" destOrd="0" presId="urn:microsoft.com/office/officeart/2018/2/layout/IconVerticalSolidList"/>
    <dgm:cxn modelId="{D25E0060-BE55-4E1C-BD54-DAF5FD4FB1E4}" type="presParOf" srcId="{124D74C7-F5FB-4E78-AF80-38EBD042167C}" destId="{CF054985-8E94-4F50-A4A8-9FC8EF25FEE0}" srcOrd="0" destOrd="0" presId="urn:microsoft.com/office/officeart/2018/2/layout/IconVerticalSolidList"/>
    <dgm:cxn modelId="{A83A1AE8-6E01-46C5-82D1-F16ABB436417}" type="presParOf" srcId="{124D74C7-F5FB-4E78-AF80-38EBD042167C}" destId="{8EEBB457-9C27-499C-B96D-9A0574B0CE1A}" srcOrd="1" destOrd="0" presId="urn:microsoft.com/office/officeart/2018/2/layout/IconVerticalSolidList"/>
    <dgm:cxn modelId="{901CF048-2ACA-48BA-BFE4-8BB83AA19A38}" type="presParOf" srcId="{124D74C7-F5FB-4E78-AF80-38EBD042167C}" destId="{7E0BDE17-E288-4A9C-8817-C528693D11FC}" srcOrd="2" destOrd="0" presId="urn:microsoft.com/office/officeart/2018/2/layout/IconVerticalSolidList"/>
    <dgm:cxn modelId="{2E3D1DA1-3E73-4CDA-B7CC-83A26F2A54BB}" type="presParOf" srcId="{124D74C7-F5FB-4E78-AF80-38EBD042167C}" destId="{1BFECBE0-8623-4F6C-A9F2-0A91F7C2F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1B24-14B0-4DA4-8F63-C4203461BD77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A18AA-8E72-4003-B13F-502894D7865D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0035F-09FF-4BED-857B-E7C11087ECC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a featured stories page</a:t>
          </a:r>
        </a:p>
      </dsp:txBody>
      <dsp:txXfrm>
        <a:off x="1927918" y="713"/>
        <a:ext cx="5075858" cy="1669193"/>
      </dsp:txXfrm>
    </dsp:sp>
    <dsp:sp modelId="{D3DEED15-8100-4A86-BAA6-5569FA7256FE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6280E-B60C-4DD5-9286-EC02BDE3B3DA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144B8-697E-4687-B2AC-341254803F28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rating system</a:t>
          </a:r>
        </a:p>
      </dsp:txBody>
      <dsp:txXfrm>
        <a:off x="1927918" y="2087205"/>
        <a:ext cx="5075858" cy="1669193"/>
      </dsp:txXfrm>
    </dsp:sp>
    <dsp:sp modelId="{CF054985-8E94-4F50-A4A8-9FC8EF25FEE0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B457-9C27-499C-B96D-9A0574B0CE1A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ECBE0-8623-4F6C-A9F2-0A91F7C2F1CD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 keyword tagging system</a:t>
          </a:r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B76B6-C8E5-4C92-A8EB-C561533670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D35025-4597-4436-A29F-54EE5A2D26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8DBE4B-5C6D-472E-897B-333CBDAF81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01236-7482-4D72-92CE-3C478F9850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424EA4-EBD9-49FB-B4BF-B327BF58C5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04EDA7-6DA3-4A53-B548-E670193F6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2CCC68-A5F0-49DA-A6A8-D4F50B005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69236F-224F-4BDB-B881-35BF13DF67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1FD83E-2D86-497D-9E47-13606352A7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497E02-D3A5-4CC8-83B1-F6CA7C9C9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1D3725-EBD6-4873-8004-2FA9BB0173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9C7D2-6172-4E4E-B176-13BDFF944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D1CA0C-4767-4A23-A3C6-D9D74E8CB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E97B8C-0BD8-47AE-B5AB-4FEEE6D46B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5905E-BF2B-4897-B0AE-260F5CDF6C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2A34DA-E58D-4781-9474-F73E30DC12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691B59-9186-45FD-931B-6F67285498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FC9CD-3F89-4696-830E-0FF187BA5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34FB5-4ACF-4C3A-A5EF-F92B5B4DE0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C6267-0797-4714-B080-E81C7F15E0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F654F6-35D4-4E40-8F37-3E07E1216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F8E3E6-82E5-4A7A-A23B-0A45285E9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B63495-47D4-42CC-B1CB-FC1306EC59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5C1900-7FCD-44DD-B3D4-E1BC0DC5EA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C4D2CD-B25B-45EC-9ED4-35979D1747DF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2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aa2c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4aa2c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4aa2c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600">
              <a:lnSpc>
                <a:spcPct val="110000"/>
              </a:lnSpc>
              <a:spcBef>
                <a:spcPts val="499"/>
              </a:spcBef>
              <a:buClr>
                <a:srgbClr val="4aa2c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600">
              <a:lnSpc>
                <a:spcPct val="110000"/>
              </a:lnSpc>
              <a:spcBef>
                <a:spcPts val="499"/>
              </a:spcBef>
              <a:buClr>
                <a:srgbClr val="4aa2c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64A6D2-08B7-43DC-AAF7-526DA33ABBD5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88" name="Rectangle 12"/>
          <p:cNvSpPr/>
          <p:nvPr/>
        </p:nvSpPr>
        <p:spPr>
          <a:xfrm rot="10800000">
            <a:off x="360" y="0"/>
            <a:ext cx="12188520" cy="6857640"/>
          </a:xfrm>
          <a:prstGeom prst="rect">
            <a:avLst/>
          </a:prstGeom>
          <a:blipFill rotWithShape="0">
            <a:blip r:embed="rId1">
              <a:alphaModFix amt="30000"/>
            </a:blip>
            <a:srcRect/>
            <a:tile tx="887616" ty="0" sx="100000" sy="100000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89" name="Picture 3" descr="Diagram&#10;&#10;Description automatically generated"/>
          <p:cNvPicPr/>
          <p:nvPr/>
        </p:nvPicPr>
        <p:blipFill>
          <a:blip r:embed="rId2">
            <a:alphaModFix amt="70000"/>
          </a:blip>
          <a:srcRect l="0" t="29685" r="-2" b="0"/>
          <a:stretch/>
        </p:blipFill>
        <p:spPr>
          <a:xfrm>
            <a:off x="0" y="0"/>
            <a:ext cx="12188520" cy="68562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740160"/>
            <a:ext cx="7530480" cy="316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</a:rPr>
              <a:t>The Librarians</a:t>
            </a:r>
            <a:endParaRPr b="0" lang="en-US" sz="5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4074480"/>
            <a:ext cx="7582680" cy="193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Dexter Estrada (Lead)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Kevin Ngo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Kyle Louderback (Lead)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Nicolas Semaan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93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94" name="Picture 13" descr=""/>
          <p:cNvPicPr/>
          <p:nvPr/>
        </p:nvPicPr>
        <p:blipFill>
          <a:blip r:embed="rId1"/>
          <a:srcRect l="0" t="37020" r="40632" b="0"/>
          <a:stretch/>
        </p:blipFill>
        <p:spPr>
          <a:xfrm>
            <a:off x="10744200" y="0"/>
            <a:ext cx="1447560" cy="15354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559800"/>
            <a:ext cx="10347840" cy="1283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203835"/>
                </a:solidFill>
                <a:latin typeface="Avenir Next LT Pro"/>
              </a:rPr>
              <a:t>What We Accomplished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6" name="Picture 15" descr=""/>
          <p:cNvPicPr/>
          <p:nvPr/>
        </p:nvPicPr>
        <p:blipFill>
          <a:blip r:embed="rId2"/>
          <a:srcRect l="0" t="0" r="67342" b="0"/>
          <a:stretch/>
        </p:blipFill>
        <p:spPr>
          <a:xfrm rot="10800000">
            <a:off x="360" y="2719800"/>
            <a:ext cx="829800" cy="2548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7" name="Table 5"/>
          <p:cNvGraphicFramePr/>
          <p:nvPr/>
        </p:nvGraphicFramePr>
        <p:xfrm>
          <a:off x="1474200" y="1857600"/>
          <a:ext cx="9240120" cy="4454640"/>
        </p:xfrm>
        <a:graphic>
          <a:graphicData uri="http://schemas.openxmlformats.org/drawingml/2006/table">
            <a:tbl>
              <a:tblPr/>
              <a:tblGrid>
                <a:gridCol w="2412000"/>
                <a:gridCol w="6827760"/>
              </a:tblGrid>
              <a:tr h="890640"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300" spc="-1" strike="noStrike">
                          <a:solidFill>
                            <a:schemeClr val="lt1"/>
                          </a:solidFill>
                          <a:latin typeface="Avenir Next LT Pro"/>
                        </a:rPr>
                        <a:t>Name</a:t>
                      </a:r>
                      <a:endParaRPr b="0" lang="en-US" sz="3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300" spc="-1" strike="noStrike">
                          <a:solidFill>
                            <a:schemeClr val="lt1"/>
                          </a:solidFill>
                          <a:latin typeface="Avenir Next LT Pro"/>
                        </a:rPr>
                        <a:t>Job</a:t>
                      </a:r>
                      <a:endParaRPr b="0" lang="en-US" sz="3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90640"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Kyle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 lIns="167400" rIns="167400" tIns="83520" bIns="835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Setup app.py, basic Flask app structure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Setup routes for “/” and “/about”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fea"/>
                    </a:solidFill>
                  </a:tcPr>
                </a:tc>
              </a:tr>
              <a:tr h="890640"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Kevin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 lIns="167400" rIns="167400" tIns="83520" bIns="835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Researched library for social sharing that works with Flask Framework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890640"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Dexter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 lIns="167400" rIns="167400" tIns="83520" bIns="835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Started building out and mapping models.py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Setup Virtual Environment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fea"/>
                    </a:solidFill>
                  </a:tcPr>
                </a:tc>
              </a:tr>
              <a:tr h="890640">
                <a:tc>
                  <a:txBody>
                    <a:bodyPr lIns="167400" rIns="167400" tIns="83520" bIns="83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Nicolas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 lIns="167400" rIns="167400" tIns="83520" bIns="835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"/>
                        </a:rPr>
                        <a:t>Started building index.html, about.html, layout.html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67400" marR="167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99" name="Picture 11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 useBgFill="1">
        <p:nvSpPr>
          <p:cNvPr id="100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01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781440" y="260280"/>
            <a:ext cx="5162040" cy="112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203835"/>
                </a:solidFill>
                <a:latin typeface="Avenir Next LT Pro"/>
              </a:rPr>
              <a:t>ER Models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2"/>
          <a:stretch/>
        </p:blipFill>
        <p:spPr>
          <a:xfrm>
            <a:off x="1599480" y="1003320"/>
            <a:ext cx="6401880" cy="4897800"/>
          </a:xfrm>
          <a:prstGeom prst="rect">
            <a:avLst/>
          </a:prstGeom>
          <a:ln w="0">
            <a:noFill/>
          </a:ln>
        </p:spPr>
      </p:pic>
      <p:sp>
        <p:nvSpPr>
          <p:cNvPr id="104" name="Rectangle 17"/>
          <p:cNvSpPr/>
          <p:nvPr/>
        </p:nvSpPr>
        <p:spPr>
          <a:xfrm>
            <a:off x="0" y="5730840"/>
            <a:ext cx="12191760" cy="11268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05" name="Rectangle 19"/>
          <p:cNvSpPr/>
          <p:nvPr/>
        </p:nvSpPr>
        <p:spPr>
          <a:xfrm rot="10800000">
            <a:off x="-2880" y="5730840"/>
            <a:ext cx="12191760" cy="1126800"/>
          </a:xfrm>
          <a:prstGeom prst="rect">
            <a:avLst/>
          </a:prstGeom>
          <a:blipFill rotWithShape="0">
            <a:blip r:embed="rId3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 useBgFill="1">
        <p:nvSpPr>
          <p:cNvPr id="108" name="Rectangle 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09" name="Rectangle 1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110" name="Picture 3" descr="Text&#10;&#10;Description automatically generated"/>
          <p:cNvPicPr/>
          <p:nvPr/>
        </p:nvPicPr>
        <p:blipFill>
          <a:blip r:embed="rId2"/>
          <a:srcRect l="0" t="2534" r="0" b="5623"/>
          <a:stretch/>
        </p:blipFill>
        <p:spPr>
          <a:xfrm>
            <a:off x="-2880" y="0"/>
            <a:ext cx="1218852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112" name="Picture 21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 useBgFill="1">
        <p:nvSpPr>
          <p:cNvPr id="113" name="Rectangle 2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14" name="Rectangle 2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15" name="Rectangle 27"/>
          <p:cNvSpPr/>
          <p:nvPr/>
        </p:nvSpPr>
        <p:spPr>
          <a:xfrm>
            <a:off x="0" y="2249280"/>
            <a:ext cx="12191760" cy="46173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16" name="Rectangle 29"/>
          <p:cNvSpPr/>
          <p:nvPr/>
        </p:nvSpPr>
        <p:spPr>
          <a:xfrm rot="10800000">
            <a:off x="-2880" y="2249640"/>
            <a:ext cx="12191760" cy="4617360"/>
          </a:xfrm>
          <a:prstGeom prst="rect">
            <a:avLst/>
          </a:prstGeom>
          <a:blipFill rotWithShape="0">
            <a:blip r:embed="rId2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pic>
        <p:nvPicPr>
          <p:cNvPr id="117" name="Content Placeholder 4" descr="Graphical user interface, text, application&#10;&#10;Description automatically generated"/>
          <p:cNvPicPr/>
          <p:nvPr/>
        </p:nvPicPr>
        <p:blipFill>
          <a:blip r:embed="rId3"/>
          <a:srcRect l="0" t="0" r="0" b="3011"/>
          <a:stretch/>
        </p:blipFill>
        <p:spPr>
          <a:xfrm>
            <a:off x="113040" y="2797560"/>
            <a:ext cx="5629320" cy="316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5" descr=""/>
          <p:cNvPicPr/>
          <p:nvPr/>
        </p:nvPicPr>
        <p:blipFill>
          <a:blip r:embed="rId4"/>
          <a:stretch/>
        </p:blipFill>
        <p:spPr>
          <a:xfrm>
            <a:off x="6019920" y="2786760"/>
            <a:ext cx="6063480" cy="3166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6"/>
          <p:cNvSpPr/>
          <p:nvPr/>
        </p:nvSpPr>
        <p:spPr>
          <a:xfrm>
            <a:off x="2202120" y="943560"/>
            <a:ext cx="6906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venir Next LT Pro"/>
              </a:rPr>
              <a:t>Template Rendering to URLs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21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122" name="Rectangle 12"/>
          <p:cNvSpPr/>
          <p:nvPr/>
        </p:nvSpPr>
        <p:spPr>
          <a:xfrm>
            <a:off x="0" y="0"/>
            <a:ext cx="45716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3" name="Rectangle 14"/>
          <p:cNvSpPr/>
          <p:nvPr/>
        </p:nvSpPr>
        <p:spPr>
          <a:xfrm>
            <a:off x="0" y="0"/>
            <a:ext cx="4571640" cy="685764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 tx="893178" ty="0" sx="100000" sy="100000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559800"/>
            <a:ext cx="2819160" cy="5577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Feedback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7550883"/>
              </p:ext>
            </p:extLst>
          </p:nvPr>
        </p:nvGraphicFramePr>
        <p:xfrm>
          <a:off x="4807080" y="457200"/>
          <a:ext cx="7003440" cy="584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LibreOffice/7.5.0.3$Windows_X86_64 LibreOffice_project/c21113d003cd3efa8c53188764377a8272d9d6de</Application>
  <AppVersion>15.0000</AppVersion>
  <Words>94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2023-02-15T17:21:57Z</dcterms:created>
  <dc:creator>Kyle Thomas Louderback</dc:creator>
  <dc:description/>
  <dc:language>en-US</dc:language>
  <cp:lastModifiedBy/>
  <dcterms:modified xsi:type="dcterms:W3CDTF">2023-02-22T23:22:37Z</dcterms:modified>
  <cp:revision>9</cp:revision>
  <dc:subject/>
  <dc:title>The Librarians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