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6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http://customooxmlschemas.google.com/">
      <go:slidesCustomData xmlns:go="http://customooxmlschemas.google.com/" r:id="rId13" roundtripDataSignature="AMtx7mhTkrcLQSMrHpeRXr57GdZcqX5p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5B7AD8E-ADFB-426B-A3BD-F77FDDF69D97}">
  <a:tblStyle styleId="{C5B7AD8E-ADFB-426B-A3BD-F77FDDF69D97}" styleName="Table_0">
    <a:wholeTbl>
      <a:tcTxStyle b="off" i="off">
        <a:font>
          <a:latin typeface="Tenorite"/>
          <a:ea typeface="Tenorite"/>
          <a:cs typeface="Tenorite"/>
        </a:font>
        <a:schemeClr val="dk1"/>
      </a:tcTxStyle>
      <a:tcStyle>
        <a:tcBdr>
          <a:lef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>
          <a:top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band1H>
    <a:band2H>
      <a:tcTxStyle b="off" i="off"/>
    </a:band2H>
    <a:band1V>
      <a:tcTxStyle b="off" i="off"/>
      <a:tcStyle>
        <a:tcBdr>
          <a:lef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1V>
    <a:band2V>
      <a:tcTxStyle b="off" i="off"/>
      <a:tcStyle>
        <a:tcBdr>
          <a:lef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lastRow>
    <a:seCell>
      <a:tcTxStyle b="off" i="off"/>
    </a:seCell>
    <a:swCell>
      <a:tcTxStyle b="off" i="off"/>
    </a:swCell>
    <a:firstRow>
      <a:tcTxStyle b="on" i="off">
        <a:font>
          <a:latin typeface="Tenorite"/>
          <a:ea typeface="Tenorite"/>
          <a:cs typeface="Tenorite"/>
        </a:font>
        <a:schemeClr val="lt1"/>
      </a:tcTxStyle>
      <a:tcStyle>
        <a:fill>
          <a:solidFill>
            <a:schemeClr val="dk1"/>
          </a:solidFill>
        </a:fill>
      </a:tcStyle>
    </a:firstRow>
    <a:neCell>
      <a:tcTxStyle b="off" i="off"/>
    </a:neCell>
    <a:nwCell>
      <a:tcTxStyle b="off" i="off"/>
    </a:nwCell>
  </a:tblStyle>
  <a:tblStyle styleId="{0546EC8D-08C8-44E4-BE62-6999DCAE9575}" styleName="Table_1">
    <a:wholeTbl>
      <a:tcTxStyle b="off" i="off">
        <a:font>
          <a:latin typeface="Tenorite"/>
          <a:ea typeface="Tenorite"/>
          <a:cs typeface="Tenorite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BFAF9"/>
          </a:solidFill>
        </a:fill>
      </a:tcStyle>
    </a:wholeTbl>
    <a:band1H>
      <a:tcTxStyle b="off" i="off"/>
      <a:tcStyle>
        <a:fill>
          <a:solidFill>
            <a:srgbClr val="F6F5F3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F6F5F3"/>
          </a:solidFill>
        </a:fill>
      </a:tcStyle>
    </a:band1V>
    <a:band2V>
      <a:tcTxStyle b="off" i="off"/>
    </a:band2V>
    <a:lastCol>
      <a:tcTxStyle b="on" i="off">
        <a:font>
          <a:latin typeface="Tenorite"/>
          <a:ea typeface="Tenorite"/>
          <a:cs typeface="Tenorite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enorite"/>
          <a:ea typeface="Tenorite"/>
          <a:cs typeface="Tenorite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enorite"/>
          <a:ea typeface="Tenorite"/>
          <a:cs typeface="Tenorite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Tenorite"/>
          <a:ea typeface="Tenorite"/>
          <a:cs typeface="Tenorite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customschemas.google.com/relationships/presentationmetadata" Target="metadata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0" name="Google Shape;22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6" name="Google Shape;22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4" name="Google Shape;23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1" name="Google Shape;27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2" name="Google Shape;28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4812030" y="3326130"/>
            <a:ext cx="3706328" cy="84165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4812031" y="4190168"/>
            <a:ext cx="3706328" cy="29749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14" name="Google Shape;14;p7"/>
          <p:cNvPicPr preferRelativeResize="0"/>
          <p:nvPr/>
        </p:nvPicPr>
        <p:blipFill rotWithShape="1">
          <a:blip r:embed="rId2">
            <a:alphaModFix/>
          </a:blip>
          <a:srcRect b="-1" l="9358" r="0" t="23650"/>
          <a:stretch/>
        </p:blipFill>
        <p:spPr>
          <a:xfrm>
            <a:off x="0" y="0"/>
            <a:ext cx="7116234" cy="3790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Slide 4 People">
  <p:cSld name="Team Slide 4 People"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413867" y="669133"/>
            <a:ext cx="6316266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6"/>
          <p:cNvSpPr/>
          <p:nvPr>
            <p:ph idx="2" type="pic"/>
          </p:nvPr>
        </p:nvSpPr>
        <p:spPr>
          <a:xfrm>
            <a:off x="1115386" y="2164556"/>
            <a:ext cx="1384133" cy="138413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921426" y="3813393"/>
            <a:ext cx="1738280" cy="25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1" name="Google Shape;81;p16"/>
          <p:cNvSpPr txBox="1"/>
          <p:nvPr>
            <p:ph idx="3" type="body"/>
          </p:nvPr>
        </p:nvSpPr>
        <p:spPr>
          <a:xfrm>
            <a:off x="1115386" y="4098086"/>
            <a:ext cx="1384133" cy="2572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2" name="Google Shape;82;p16"/>
          <p:cNvSpPr/>
          <p:nvPr>
            <p:ph idx="4" type="pic"/>
          </p:nvPr>
        </p:nvSpPr>
        <p:spPr>
          <a:xfrm>
            <a:off x="2877685" y="2164556"/>
            <a:ext cx="1384133" cy="138413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3" name="Google Shape;83;p16"/>
          <p:cNvSpPr txBox="1"/>
          <p:nvPr>
            <p:ph idx="5" type="body"/>
          </p:nvPr>
        </p:nvSpPr>
        <p:spPr>
          <a:xfrm>
            <a:off x="2683725" y="3813393"/>
            <a:ext cx="1748112" cy="25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6"/>
          <p:cNvSpPr txBox="1"/>
          <p:nvPr>
            <p:ph idx="6" type="body"/>
          </p:nvPr>
        </p:nvSpPr>
        <p:spPr>
          <a:xfrm>
            <a:off x="2877685" y="4109097"/>
            <a:ext cx="1391962" cy="2572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5" name="Google Shape;85;p16"/>
          <p:cNvSpPr/>
          <p:nvPr>
            <p:ph idx="7" type="pic"/>
          </p:nvPr>
        </p:nvSpPr>
        <p:spPr>
          <a:xfrm>
            <a:off x="4745684" y="2164556"/>
            <a:ext cx="1384133" cy="138413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6" name="Google Shape;86;p16"/>
          <p:cNvSpPr txBox="1"/>
          <p:nvPr>
            <p:ph idx="8" type="body"/>
          </p:nvPr>
        </p:nvSpPr>
        <p:spPr>
          <a:xfrm>
            <a:off x="4551723" y="3813393"/>
            <a:ext cx="1738280" cy="25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7" name="Google Shape;87;p16"/>
          <p:cNvSpPr txBox="1"/>
          <p:nvPr>
            <p:ph idx="9" type="body"/>
          </p:nvPr>
        </p:nvSpPr>
        <p:spPr>
          <a:xfrm>
            <a:off x="4745683" y="4109097"/>
            <a:ext cx="1384133" cy="2572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8" name="Google Shape;88;p16"/>
          <p:cNvSpPr/>
          <p:nvPr>
            <p:ph idx="13" type="pic"/>
          </p:nvPr>
        </p:nvSpPr>
        <p:spPr>
          <a:xfrm>
            <a:off x="6560594" y="2164556"/>
            <a:ext cx="1384133" cy="138413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9" name="Google Shape;89;p16"/>
          <p:cNvSpPr txBox="1"/>
          <p:nvPr>
            <p:ph idx="14" type="body"/>
          </p:nvPr>
        </p:nvSpPr>
        <p:spPr>
          <a:xfrm>
            <a:off x="6366634" y="3813393"/>
            <a:ext cx="1738279" cy="25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0" name="Google Shape;90;p16"/>
          <p:cNvSpPr txBox="1"/>
          <p:nvPr>
            <p:ph idx="15" type="body"/>
          </p:nvPr>
        </p:nvSpPr>
        <p:spPr>
          <a:xfrm>
            <a:off x="6560594" y="4098086"/>
            <a:ext cx="1384132" cy="2572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1" name="Google Shape;9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4" name="Google Shape;94;p16"/>
          <p:cNvGrpSpPr/>
          <p:nvPr/>
        </p:nvGrpSpPr>
        <p:grpSpPr>
          <a:xfrm>
            <a:off x="5500688" y="0"/>
            <a:ext cx="3643313" cy="1293019"/>
            <a:chOff x="7334250" y="0"/>
            <a:chExt cx="4857750" cy="1724025"/>
          </a:xfrm>
        </p:grpSpPr>
        <p:cxnSp>
          <p:nvCxnSpPr>
            <p:cNvPr id="95" name="Google Shape;95;p16"/>
            <p:cNvCxnSpPr/>
            <p:nvPr/>
          </p:nvCxnSpPr>
          <p:spPr>
            <a:xfrm rot="10800000">
              <a:off x="7334250" y="0"/>
              <a:ext cx="4857750" cy="76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" name="Google Shape;96;p16"/>
            <p:cNvCxnSpPr/>
            <p:nvPr/>
          </p:nvCxnSpPr>
          <p:spPr>
            <a:xfrm>
              <a:off x="11487150" y="0"/>
              <a:ext cx="704850" cy="17240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Slide 8 People">
  <p:cSld name="Team Slide 8 People">
    <p:bg>
      <p:bgPr>
        <a:solidFill>
          <a:schemeClr val="dk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7"/>
          <p:cNvGrpSpPr/>
          <p:nvPr/>
        </p:nvGrpSpPr>
        <p:grpSpPr>
          <a:xfrm>
            <a:off x="0" y="355465"/>
            <a:ext cx="9144000" cy="4216002"/>
            <a:chOff x="0" y="473953"/>
            <a:chExt cx="12192000" cy="5621336"/>
          </a:xfrm>
        </p:grpSpPr>
        <p:pic>
          <p:nvPicPr>
            <p:cNvPr id="99" name="Google Shape;99;p1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473953"/>
              <a:ext cx="2057400" cy="1647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1" name="Google Shape;101;p17"/>
          <p:cNvSpPr txBox="1"/>
          <p:nvPr>
            <p:ph type="title"/>
          </p:nvPr>
        </p:nvSpPr>
        <p:spPr>
          <a:xfrm>
            <a:off x="1413867" y="669133"/>
            <a:ext cx="6316266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17"/>
          <p:cNvSpPr/>
          <p:nvPr>
            <p:ph idx="2" type="pic"/>
          </p:nvPr>
        </p:nvSpPr>
        <p:spPr>
          <a:xfrm>
            <a:off x="1407882" y="1821656"/>
            <a:ext cx="800100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1125126" y="2740784"/>
            <a:ext cx="1371600" cy="2572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4" name="Google Shape;104;p17"/>
          <p:cNvSpPr txBox="1"/>
          <p:nvPr>
            <p:ph idx="3" type="body"/>
          </p:nvPr>
        </p:nvSpPr>
        <p:spPr>
          <a:xfrm>
            <a:off x="1125126" y="2857310"/>
            <a:ext cx="1371600" cy="25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 sz="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5" name="Google Shape;105;p17"/>
          <p:cNvSpPr/>
          <p:nvPr>
            <p:ph idx="4" type="pic"/>
          </p:nvPr>
        </p:nvSpPr>
        <p:spPr>
          <a:xfrm>
            <a:off x="3169703" y="1821656"/>
            <a:ext cx="800100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06" name="Google Shape;106;p17"/>
          <p:cNvSpPr txBox="1"/>
          <p:nvPr>
            <p:ph idx="5" type="body"/>
          </p:nvPr>
        </p:nvSpPr>
        <p:spPr>
          <a:xfrm>
            <a:off x="2886947" y="2740784"/>
            <a:ext cx="1371600" cy="2572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7" name="Google Shape;107;p17"/>
          <p:cNvSpPr txBox="1"/>
          <p:nvPr>
            <p:ph idx="6" type="body"/>
          </p:nvPr>
        </p:nvSpPr>
        <p:spPr>
          <a:xfrm>
            <a:off x="2886947" y="2857310"/>
            <a:ext cx="1371600" cy="25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 sz="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8" name="Google Shape;108;p17"/>
          <p:cNvSpPr/>
          <p:nvPr>
            <p:ph idx="7" type="pic"/>
          </p:nvPr>
        </p:nvSpPr>
        <p:spPr>
          <a:xfrm>
            <a:off x="4991688" y="1821656"/>
            <a:ext cx="800100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09" name="Google Shape;109;p17"/>
          <p:cNvSpPr txBox="1"/>
          <p:nvPr>
            <p:ph idx="8" type="body"/>
          </p:nvPr>
        </p:nvSpPr>
        <p:spPr>
          <a:xfrm>
            <a:off x="4648766" y="2740784"/>
            <a:ext cx="1578851" cy="2572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0" name="Google Shape;110;p17"/>
          <p:cNvSpPr txBox="1"/>
          <p:nvPr>
            <p:ph idx="9" type="body"/>
          </p:nvPr>
        </p:nvSpPr>
        <p:spPr>
          <a:xfrm>
            <a:off x="4571999" y="2857310"/>
            <a:ext cx="1724891" cy="25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 sz="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1" name="Google Shape;111;p17"/>
          <p:cNvSpPr/>
          <p:nvPr>
            <p:ph idx="13" type="pic"/>
          </p:nvPr>
        </p:nvSpPr>
        <p:spPr>
          <a:xfrm>
            <a:off x="6852611" y="1821656"/>
            <a:ext cx="800100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12" name="Google Shape;112;p17"/>
          <p:cNvSpPr txBox="1"/>
          <p:nvPr>
            <p:ph idx="14" type="body"/>
          </p:nvPr>
        </p:nvSpPr>
        <p:spPr>
          <a:xfrm>
            <a:off x="6569855" y="2740784"/>
            <a:ext cx="1371600" cy="2572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3" name="Google Shape;113;p17"/>
          <p:cNvSpPr txBox="1"/>
          <p:nvPr>
            <p:ph idx="15" type="body"/>
          </p:nvPr>
        </p:nvSpPr>
        <p:spPr>
          <a:xfrm>
            <a:off x="6558360" y="2857310"/>
            <a:ext cx="1383094" cy="25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 sz="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4" name="Google Shape;114;p17"/>
          <p:cNvSpPr/>
          <p:nvPr>
            <p:ph idx="16" type="pic"/>
          </p:nvPr>
        </p:nvSpPr>
        <p:spPr>
          <a:xfrm>
            <a:off x="1407882" y="3215783"/>
            <a:ext cx="800100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15" name="Google Shape;115;p17"/>
          <p:cNvSpPr txBox="1"/>
          <p:nvPr>
            <p:ph idx="17" type="body"/>
          </p:nvPr>
        </p:nvSpPr>
        <p:spPr>
          <a:xfrm>
            <a:off x="1125126" y="4134911"/>
            <a:ext cx="1371600" cy="2572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6" name="Google Shape;116;p17"/>
          <p:cNvSpPr txBox="1"/>
          <p:nvPr>
            <p:ph idx="18" type="body"/>
          </p:nvPr>
        </p:nvSpPr>
        <p:spPr>
          <a:xfrm>
            <a:off x="1125126" y="4251437"/>
            <a:ext cx="1371600" cy="25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 sz="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7" name="Google Shape;117;p17"/>
          <p:cNvSpPr/>
          <p:nvPr>
            <p:ph idx="19" type="pic"/>
          </p:nvPr>
        </p:nvSpPr>
        <p:spPr>
          <a:xfrm>
            <a:off x="3169703" y="3215783"/>
            <a:ext cx="800100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18" name="Google Shape;118;p17"/>
          <p:cNvSpPr txBox="1"/>
          <p:nvPr>
            <p:ph idx="20" type="body"/>
          </p:nvPr>
        </p:nvSpPr>
        <p:spPr>
          <a:xfrm>
            <a:off x="2886947" y="4134911"/>
            <a:ext cx="1371600" cy="2572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9" name="Google Shape;119;p17"/>
          <p:cNvSpPr txBox="1"/>
          <p:nvPr>
            <p:ph idx="21" type="body"/>
          </p:nvPr>
        </p:nvSpPr>
        <p:spPr>
          <a:xfrm>
            <a:off x="2886947" y="4251437"/>
            <a:ext cx="1371600" cy="25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 sz="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0" name="Google Shape;120;p17"/>
          <p:cNvSpPr/>
          <p:nvPr>
            <p:ph idx="22" type="pic"/>
          </p:nvPr>
        </p:nvSpPr>
        <p:spPr>
          <a:xfrm>
            <a:off x="4991688" y="3215783"/>
            <a:ext cx="800100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21" name="Google Shape;121;p17"/>
          <p:cNvSpPr txBox="1"/>
          <p:nvPr>
            <p:ph idx="23" type="body"/>
          </p:nvPr>
        </p:nvSpPr>
        <p:spPr>
          <a:xfrm>
            <a:off x="4754945" y="4134911"/>
            <a:ext cx="1371600" cy="2572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2" name="Google Shape;122;p17"/>
          <p:cNvSpPr txBox="1"/>
          <p:nvPr>
            <p:ph idx="24" type="body"/>
          </p:nvPr>
        </p:nvSpPr>
        <p:spPr>
          <a:xfrm>
            <a:off x="4754945" y="4251437"/>
            <a:ext cx="1360106" cy="25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 sz="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3" name="Google Shape;123;p17"/>
          <p:cNvSpPr/>
          <p:nvPr>
            <p:ph idx="25" type="pic"/>
          </p:nvPr>
        </p:nvSpPr>
        <p:spPr>
          <a:xfrm>
            <a:off x="6852611" y="3215783"/>
            <a:ext cx="800100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24" name="Google Shape;124;p17"/>
          <p:cNvSpPr txBox="1"/>
          <p:nvPr>
            <p:ph idx="26" type="body"/>
          </p:nvPr>
        </p:nvSpPr>
        <p:spPr>
          <a:xfrm>
            <a:off x="6569855" y="4134911"/>
            <a:ext cx="1371600" cy="2572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5" name="Google Shape;125;p17"/>
          <p:cNvSpPr txBox="1"/>
          <p:nvPr>
            <p:ph idx="27" type="body"/>
          </p:nvPr>
        </p:nvSpPr>
        <p:spPr>
          <a:xfrm>
            <a:off x="6558360" y="4251437"/>
            <a:ext cx="1383094" cy="25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 sz="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6" name="Google Shape;126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meline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/>
          <p:nvPr/>
        </p:nvSpPr>
        <p:spPr>
          <a:xfrm>
            <a:off x="1585413" y="0"/>
            <a:ext cx="7558587" cy="5143500"/>
          </a:xfrm>
          <a:custGeom>
            <a:rect b="b" l="l" r="r" t="t"/>
            <a:pathLst>
              <a:path extrusionOk="0" h="6858000" w="10078116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8"/>
          <p:cNvSpPr txBox="1"/>
          <p:nvPr>
            <p:ph type="title"/>
          </p:nvPr>
        </p:nvSpPr>
        <p:spPr>
          <a:xfrm>
            <a:off x="628650" y="4132064"/>
            <a:ext cx="3061607" cy="43934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124556" y="1130829"/>
            <a:ext cx="1606323" cy="385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3" name="Google Shape;133;p18"/>
          <p:cNvSpPr txBox="1"/>
          <p:nvPr>
            <p:ph idx="2" type="body"/>
          </p:nvPr>
        </p:nvSpPr>
        <p:spPr>
          <a:xfrm>
            <a:off x="549098" y="1938073"/>
            <a:ext cx="1606323" cy="385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4" name="Google Shape;134;p18"/>
          <p:cNvSpPr txBox="1"/>
          <p:nvPr>
            <p:ph idx="3" type="body"/>
          </p:nvPr>
        </p:nvSpPr>
        <p:spPr>
          <a:xfrm>
            <a:off x="1003917" y="2745317"/>
            <a:ext cx="1606323" cy="385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5" name="Google Shape;135;p18"/>
          <p:cNvSpPr txBox="1"/>
          <p:nvPr>
            <p:ph idx="4" type="body"/>
          </p:nvPr>
        </p:nvSpPr>
        <p:spPr>
          <a:xfrm>
            <a:off x="1442067" y="3552561"/>
            <a:ext cx="1606323" cy="385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5" type="body"/>
          </p:nvPr>
        </p:nvSpPr>
        <p:spPr>
          <a:xfrm>
            <a:off x="3301152" y="1210146"/>
            <a:ext cx="3827010" cy="7581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6" type="body"/>
          </p:nvPr>
        </p:nvSpPr>
        <p:spPr>
          <a:xfrm>
            <a:off x="3739522" y="2011923"/>
            <a:ext cx="3827010" cy="75813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7" type="body"/>
          </p:nvPr>
        </p:nvSpPr>
        <p:spPr>
          <a:xfrm>
            <a:off x="4182703" y="2816546"/>
            <a:ext cx="3827010" cy="7581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8" type="body"/>
          </p:nvPr>
        </p:nvSpPr>
        <p:spPr>
          <a:xfrm>
            <a:off x="4631460" y="3618323"/>
            <a:ext cx="3827010" cy="7581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18"/>
          <p:cNvSpPr txBox="1"/>
          <p:nvPr>
            <p:ph idx="11" type="ftr"/>
          </p:nvPr>
        </p:nvSpPr>
        <p:spPr>
          <a:xfrm>
            <a:off x="5061857" y="4767263"/>
            <a:ext cx="283198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8108156" y="4767263"/>
            <a:ext cx="40719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3" name="Google Shape;143;p18"/>
          <p:cNvCxnSpPr/>
          <p:nvPr/>
        </p:nvCxnSpPr>
        <p:spPr>
          <a:xfrm>
            <a:off x="3265136" y="3767950"/>
            <a:ext cx="113490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4" name="Google Shape;144;p18"/>
          <p:cNvCxnSpPr/>
          <p:nvPr/>
        </p:nvCxnSpPr>
        <p:spPr>
          <a:xfrm>
            <a:off x="2819938" y="2961338"/>
            <a:ext cx="113490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5" name="Google Shape;145;p18"/>
          <p:cNvCxnSpPr/>
          <p:nvPr/>
        </p:nvCxnSpPr>
        <p:spPr>
          <a:xfrm>
            <a:off x="2380090" y="2154515"/>
            <a:ext cx="113490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6" name="Google Shape;146;p18"/>
          <p:cNvCxnSpPr/>
          <p:nvPr/>
        </p:nvCxnSpPr>
        <p:spPr>
          <a:xfrm>
            <a:off x="1939697" y="1347062"/>
            <a:ext cx="113490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TxTwoObj">
  <p:cSld name="TWO_OBJECTS_WITH_TEXT">
    <p:bg>
      <p:bgPr>
        <a:solidFill>
          <a:schemeClr val="accen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2200275" y="669133"/>
            <a:ext cx="6316266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p19"/>
          <p:cNvSpPr txBox="1"/>
          <p:nvPr>
            <p:ph idx="1" type="body"/>
          </p:nvPr>
        </p:nvSpPr>
        <p:spPr>
          <a:xfrm>
            <a:off x="2200275" y="2082702"/>
            <a:ext cx="2943225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50" name="Google Shape;150;p19"/>
          <p:cNvSpPr txBox="1"/>
          <p:nvPr>
            <p:ph idx="2" type="body"/>
          </p:nvPr>
        </p:nvSpPr>
        <p:spPr>
          <a:xfrm>
            <a:off x="2200275" y="2875955"/>
            <a:ext cx="2943225" cy="14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1" name="Google Shape;151;p19"/>
          <p:cNvSpPr txBox="1"/>
          <p:nvPr>
            <p:ph idx="3" type="body"/>
          </p:nvPr>
        </p:nvSpPr>
        <p:spPr>
          <a:xfrm>
            <a:off x="5557630" y="2082702"/>
            <a:ext cx="295772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52" name="Google Shape;152;p19"/>
          <p:cNvSpPr txBox="1"/>
          <p:nvPr>
            <p:ph idx="4" type="body"/>
          </p:nvPr>
        </p:nvSpPr>
        <p:spPr>
          <a:xfrm>
            <a:off x="5557630" y="2875955"/>
            <a:ext cx="2957720" cy="14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3" name="Google Shape;153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5" name="Google Shape;155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6" name="Google Shape;156;p19"/>
          <p:cNvPicPr preferRelativeResize="0"/>
          <p:nvPr/>
        </p:nvPicPr>
        <p:blipFill rotWithShape="1">
          <a:blip r:embed="rId2">
            <a:alphaModFix/>
          </a:blip>
          <a:srcRect b="22673" l="39434" r="0" t="20278"/>
          <a:stretch/>
        </p:blipFill>
        <p:spPr>
          <a:xfrm>
            <a:off x="19339" y="0"/>
            <a:ext cx="3276022" cy="2934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">
  <p:cSld name="Summary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type="title"/>
          </p:nvPr>
        </p:nvSpPr>
        <p:spPr>
          <a:xfrm>
            <a:off x="4107656" y="1253729"/>
            <a:ext cx="3833813" cy="90368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9" name="Google Shape;159;p20"/>
          <p:cNvSpPr txBox="1"/>
          <p:nvPr>
            <p:ph idx="1" type="body"/>
          </p:nvPr>
        </p:nvSpPr>
        <p:spPr>
          <a:xfrm>
            <a:off x="4107656" y="2745581"/>
            <a:ext cx="3833813" cy="11441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grpSp>
        <p:nvGrpSpPr>
          <p:cNvPr id="160" name="Google Shape;160;p20"/>
          <p:cNvGrpSpPr/>
          <p:nvPr/>
        </p:nvGrpSpPr>
        <p:grpSpPr>
          <a:xfrm>
            <a:off x="0" y="0"/>
            <a:ext cx="3571876" cy="3889772"/>
            <a:chOff x="0" y="0"/>
            <a:chExt cx="4762501" cy="5186363"/>
          </a:xfrm>
        </p:grpSpPr>
        <p:cxnSp>
          <p:nvCxnSpPr>
            <p:cNvPr id="161" name="Google Shape;161;p20"/>
            <p:cNvCxnSpPr/>
            <p:nvPr/>
          </p:nvCxnSpPr>
          <p:spPr>
            <a:xfrm rot="10800000">
              <a:off x="0" y="876300"/>
              <a:ext cx="4762500" cy="16287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" name="Google Shape;162;p20"/>
            <p:cNvCxnSpPr/>
            <p:nvPr/>
          </p:nvCxnSpPr>
          <p:spPr>
            <a:xfrm rot="10800000">
              <a:off x="2638425" y="0"/>
              <a:ext cx="2124076" cy="518636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63" name="Google Shape;163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4" name="Google Shape;164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5" name="Google Shape;165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25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>
  <p:cSld name="Closing">
    <p:bg>
      <p:bgPr>
        <a:solidFill>
          <a:schemeClr val="dk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type="ctrTitle"/>
          </p:nvPr>
        </p:nvSpPr>
        <p:spPr>
          <a:xfrm>
            <a:off x="3200400" y="1211802"/>
            <a:ext cx="3134678" cy="114355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sz="27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8" name="Google Shape;168;p21"/>
          <p:cNvSpPr txBox="1"/>
          <p:nvPr>
            <p:ph idx="1" type="subTitle"/>
          </p:nvPr>
        </p:nvSpPr>
        <p:spPr>
          <a:xfrm>
            <a:off x="3200400" y="2428577"/>
            <a:ext cx="3134678" cy="10289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169" name="Google Shape;169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38270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1"/>
          <p:cNvSpPr txBox="1"/>
          <p:nvPr>
            <p:ph idx="10" type="dt"/>
          </p:nvPr>
        </p:nvSpPr>
        <p:spPr>
          <a:xfrm>
            <a:off x="3200400" y="4767263"/>
            <a:ext cx="133077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1" name="Google Shape;171;p21"/>
          <p:cNvSpPr txBox="1"/>
          <p:nvPr>
            <p:ph idx="11" type="ftr"/>
          </p:nvPr>
        </p:nvSpPr>
        <p:spPr>
          <a:xfrm>
            <a:off x="4859791" y="4767263"/>
            <a:ext cx="199616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2" name="Google Shape;172;p21"/>
          <p:cNvSpPr txBox="1"/>
          <p:nvPr>
            <p:ph idx="12" type="sldNum"/>
          </p:nvPr>
        </p:nvSpPr>
        <p:spPr>
          <a:xfrm>
            <a:off x="7184571" y="4767263"/>
            <a:ext cx="133077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9" name="Google Shape;179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0" name="Google Shape;18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3" name="Google Shape;18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6" name="Google Shape;18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7" name="Google Shape;18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0" name="Google Shape;190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1" name="Google Shape;191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2" name="Google Shape;19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Table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" name="Google Shape;18;p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5" name="Google Shape;19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8" name="Google Shape;198;p2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9" name="Google Shape;19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2" name="Google Shape;20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6" name="Google Shape;206;p3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7" name="Google Shape;207;p3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8" name="Google Shape;20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11" name="Google Shape;21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4" name="Google Shape;214;p3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5" name="Google Shape;21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rt Art">
  <p:cSld name="Smart Art">
    <p:bg>
      <p:bgPr>
        <a:solidFill>
          <a:schemeClr val="l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9"/>
          <p:cNvGrpSpPr/>
          <p:nvPr/>
        </p:nvGrpSpPr>
        <p:grpSpPr>
          <a:xfrm>
            <a:off x="0" y="0"/>
            <a:ext cx="1943100" cy="770930"/>
            <a:chOff x="0" y="0"/>
            <a:chExt cx="2590800" cy="1027906"/>
          </a:xfrm>
        </p:grpSpPr>
        <p:cxnSp>
          <p:nvCxnSpPr>
            <p:cNvPr id="22" name="Google Shape;22;p9"/>
            <p:cNvCxnSpPr/>
            <p:nvPr/>
          </p:nvCxnSpPr>
          <p:spPr>
            <a:xfrm flipH="1" rot="10800000">
              <a:off x="0" y="0"/>
              <a:ext cx="2590800" cy="76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" name="Google Shape;23;p9"/>
            <p:cNvCxnSpPr/>
            <p:nvPr/>
          </p:nvCxnSpPr>
          <p:spPr>
            <a:xfrm flipH="1">
              <a:off x="0" y="0"/>
              <a:ext cx="704850" cy="102790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4" name="Google Shape;24;p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9"/>
          <p:cNvSpPr/>
          <p:nvPr>
            <p:ph idx="2" type="dgm"/>
          </p:nvPr>
        </p:nvSpPr>
        <p:spPr>
          <a:xfrm>
            <a:off x="628650" y="1583531"/>
            <a:ext cx="7886700" cy="28086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ntent">
  <p:cSld name="Three Content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1413867" y="669133"/>
            <a:ext cx="6316266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932328" y="2082702"/>
            <a:ext cx="2161856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932328" y="2875955"/>
            <a:ext cx="2161856" cy="14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3" type="body"/>
          </p:nvPr>
        </p:nvSpPr>
        <p:spPr>
          <a:xfrm>
            <a:off x="3485749" y="2082702"/>
            <a:ext cx="2172503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4" name="Google Shape;34;p10"/>
          <p:cNvSpPr txBox="1"/>
          <p:nvPr>
            <p:ph idx="4" type="body"/>
          </p:nvPr>
        </p:nvSpPr>
        <p:spPr>
          <a:xfrm>
            <a:off x="3485749" y="2875955"/>
            <a:ext cx="2172503" cy="14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5" type="body"/>
          </p:nvPr>
        </p:nvSpPr>
        <p:spPr>
          <a:xfrm>
            <a:off x="6049816" y="2082702"/>
            <a:ext cx="2161856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6" name="Google Shape;36;p10"/>
          <p:cNvSpPr txBox="1"/>
          <p:nvPr>
            <p:ph idx="6" type="body"/>
          </p:nvPr>
        </p:nvSpPr>
        <p:spPr>
          <a:xfrm>
            <a:off x="6049816" y="2875955"/>
            <a:ext cx="2161856" cy="14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0" name="Google Shape;40;p10"/>
          <p:cNvGrpSpPr/>
          <p:nvPr/>
        </p:nvGrpSpPr>
        <p:grpSpPr>
          <a:xfrm>
            <a:off x="0" y="0"/>
            <a:ext cx="1678782" cy="2328863"/>
            <a:chOff x="0" y="0"/>
            <a:chExt cx="2238376" cy="3105150"/>
          </a:xfrm>
        </p:grpSpPr>
        <p:cxnSp>
          <p:nvCxnSpPr>
            <p:cNvPr id="41" name="Google Shape;41;p10"/>
            <p:cNvCxnSpPr/>
            <p:nvPr/>
          </p:nvCxnSpPr>
          <p:spPr>
            <a:xfrm flipH="1">
              <a:off x="0" y="0"/>
              <a:ext cx="1238250" cy="31051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" name="Google Shape;42;p10"/>
            <p:cNvCxnSpPr/>
            <p:nvPr/>
          </p:nvCxnSpPr>
          <p:spPr>
            <a:xfrm flipH="1">
              <a:off x="0" y="0"/>
              <a:ext cx="2238376" cy="2476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type="obj">
  <p:cSld name="OBJECT">
    <p:bg>
      <p:bgPr>
        <a:solidFill>
          <a:schemeClr val="dk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11"/>
          <p:cNvPicPr preferRelativeResize="0"/>
          <p:nvPr/>
        </p:nvPicPr>
        <p:blipFill rotWithShape="1">
          <a:blip r:embed="rId2">
            <a:alphaModFix/>
          </a:blip>
          <a:srcRect b="23070" l="0" r="28339" t="18301"/>
          <a:stretch/>
        </p:blipFill>
        <p:spPr>
          <a:xfrm>
            <a:off x="4116611" y="0"/>
            <a:ext cx="502738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1"/>
          <p:cNvSpPr txBox="1"/>
          <p:nvPr>
            <p:ph type="title"/>
          </p:nvPr>
        </p:nvSpPr>
        <p:spPr>
          <a:xfrm>
            <a:off x="1000125" y="765334"/>
            <a:ext cx="2171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000125" y="2193131"/>
            <a:ext cx="2171700" cy="18895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1000125" y="4767263"/>
            <a:ext cx="73886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2002414" y="4767262"/>
            <a:ext cx="186213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4152229" y="4767263"/>
            <a:ext cx="74066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title"/>
          </p:nvPr>
        </p:nvSpPr>
        <p:spPr>
          <a:xfrm>
            <a:off x="1021556" y="1253729"/>
            <a:ext cx="3833813" cy="90368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1021556" y="2745581"/>
            <a:ext cx="3833813" cy="11441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3" name="Google Shape;53;p12"/>
          <p:cNvSpPr txBox="1"/>
          <p:nvPr>
            <p:ph idx="10" type="dt"/>
          </p:nvPr>
        </p:nvSpPr>
        <p:spPr>
          <a:xfrm>
            <a:off x="628650" y="4767263"/>
            <a:ext cx="914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1" type="ftr"/>
          </p:nvPr>
        </p:nvSpPr>
        <p:spPr>
          <a:xfrm>
            <a:off x="1847850" y="4767263"/>
            <a:ext cx="26098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6" name="Google Shape;56;p12"/>
          <p:cNvGrpSpPr/>
          <p:nvPr/>
        </p:nvGrpSpPr>
        <p:grpSpPr>
          <a:xfrm>
            <a:off x="5214938" y="-19051"/>
            <a:ext cx="3929063" cy="5176838"/>
            <a:chOff x="6953250" y="-25401"/>
            <a:chExt cx="5238750" cy="6902451"/>
          </a:xfrm>
        </p:grpSpPr>
        <p:cxnSp>
          <p:nvCxnSpPr>
            <p:cNvPr id="57" name="Google Shape;57;p12"/>
            <p:cNvCxnSpPr/>
            <p:nvPr/>
          </p:nvCxnSpPr>
          <p:spPr>
            <a:xfrm>
              <a:off x="9096375" y="1497012"/>
              <a:ext cx="309562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" name="Google Shape;58;p12"/>
            <p:cNvCxnSpPr/>
            <p:nvPr/>
          </p:nvCxnSpPr>
          <p:spPr>
            <a:xfrm flipH="1">
              <a:off x="6953250" y="-25401"/>
              <a:ext cx="3790950" cy="690245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">
  <p:cSld name="Section Break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ctrTitle"/>
          </p:nvPr>
        </p:nvSpPr>
        <p:spPr>
          <a:xfrm>
            <a:off x="5243513" y="1611630"/>
            <a:ext cx="3134677" cy="128664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sz="27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5243513" y="2971502"/>
            <a:ext cx="3134677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62" name="Google Shape;6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21506"/>
            <a:ext cx="4407694" cy="3900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hart">
    <p:bg>
      <p:bgPr>
        <a:solidFill>
          <a:schemeClr val="accen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4"/>
          <p:cNvSpPr/>
          <p:nvPr>
            <p:ph idx="2" type="chart"/>
          </p:nvPr>
        </p:nvSpPr>
        <p:spPr>
          <a:xfrm>
            <a:off x="628650" y="1583706"/>
            <a:ext cx="7886700" cy="280868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418623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>
            <p:ph type="title"/>
          </p:nvPr>
        </p:nvSpPr>
        <p:spPr>
          <a:xfrm>
            <a:off x="3493293" y="2107406"/>
            <a:ext cx="5022056" cy="143232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3493294" y="3771602"/>
            <a:ext cx="5022055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57070"/>
              </a:buClr>
              <a:buSzPts val="1200"/>
              <a:buNone/>
              <a:defRPr sz="1200">
                <a:solidFill>
                  <a:srgbClr val="757070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3" name="Google Shape;73;p15"/>
          <p:cNvSpPr txBox="1"/>
          <p:nvPr>
            <p:ph idx="10" type="dt"/>
          </p:nvPr>
        </p:nvSpPr>
        <p:spPr>
          <a:xfrm>
            <a:off x="3507581" y="4767263"/>
            <a:ext cx="127158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1" type="ftr"/>
          </p:nvPr>
        </p:nvSpPr>
        <p:spPr>
          <a:xfrm>
            <a:off x="5057774" y="4767263"/>
            <a:ext cx="190738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7243763" y="4767263"/>
            <a:ext cx="127158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6" name="Google Shape;76;p15"/>
          <p:cNvCxnSpPr/>
          <p:nvPr/>
        </p:nvCxnSpPr>
        <p:spPr>
          <a:xfrm flipH="1" rot="10800000">
            <a:off x="1657350" y="0"/>
            <a:ext cx="1828800" cy="514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Google Shape;17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6" name="Google Shape;17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hyperlink" Target="https://flask-ebook3.azurewebsites.net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"/>
          <p:cNvSpPr txBox="1"/>
          <p:nvPr>
            <p:ph type="ctrTitle"/>
          </p:nvPr>
        </p:nvSpPr>
        <p:spPr>
          <a:xfrm>
            <a:off x="4812030" y="2796588"/>
            <a:ext cx="3706328" cy="84165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"/>
              <a:t>THE LIBRARIANS</a:t>
            </a:r>
            <a:endParaRPr/>
          </a:p>
        </p:txBody>
      </p:sp>
      <p:sp>
        <p:nvSpPr>
          <p:cNvPr id="223" name="Google Shape;223;p1"/>
          <p:cNvSpPr txBox="1"/>
          <p:nvPr>
            <p:ph idx="1" type="subTitle"/>
          </p:nvPr>
        </p:nvSpPr>
        <p:spPr>
          <a:xfrm>
            <a:off x="4812031" y="3660625"/>
            <a:ext cx="3706328" cy="29749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nir"/>
              <a:buNone/>
            </a:pPr>
            <a:r>
              <a:rPr b="0" i="0" lang="en" sz="1400" u="none" cap="none" strike="noStrike"/>
              <a:t>Dexter Estrada</a:t>
            </a:r>
            <a:endParaRPr b="0" i="0" sz="14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nir"/>
              <a:buNone/>
            </a:pPr>
            <a:r>
              <a:rPr b="0" i="0" lang="en" sz="1400" u="none" cap="none" strike="noStrike"/>
              <a:t>Kevin Ngo</a:t>
            </a:r>
            <a:endParaRPr b="0" i="0" sz="14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nir"/>
              <a:buNone/>
            </a:pPr>
            <a:r>
              <a:rPr b="0" i="0" lang="en" sz="1400" u="none" cap="none" strike="noStrike"/>
              <a:t>Kyle Louderback</a:t>
            </a:r>
            <a:endParaRPr b="0" i="0" sz="14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nir"/>
              <a:buNone/>
            </a:pPr>
            <a:r>
              <a:rPr b="0" i="0" lang="en" sz="1400" u="none" cap="none" strike="noStrike"/>
              <a:t>Nicholas Semaan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/>
              <a:t>PROGRESS</a:t>
            </a:r>
            <a:endParaRPr/>
          </a:p>
        </p:txBody>
      </p:sp>
      <p:graphicFrame>
        <p:nvGraphicFramePr>
          <p:cNvPr id="229" name="Google Shape;229;p2"/>
          <p:cNvGraphicFramePr/>
          <p:nvPr/>
        </p:nvGraphicFramePr>
        <p:xfrm>
          <a:off x="754163" y="12680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{C5B7AD8E-ADFB-426B-A3BD-F77FDDF69D97}</a:tableStyleId>
              </a:tblPr>
              <a:tblGrid>
                <a:gridCol w="5630350"/>
                <a:gridCol w="2005300"/>
              </a:tblGrid>
              <a:tr h="53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" sz="1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​MILESTONES</a:t>
                      </a:r>
                      <a:endParaRPr sz="1100" u="none" cap="none" strike="noStrike"/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" sz="12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COMPLETED</a:t>
                      </a:r>
                      <a:endParaRPr sz="1100" u="none" cap="none" strike="noStrike"/>
                    </a:p>
                  </a:txBody>
                  <a:tcPr marT="34300" marB="34300" marR="68600" marL="68600" anchor="ctr"/>
                </a:tc>
              </a:tr>
              <a:tr h="535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     Registration, Login/Logout,</a:t>
                      </a:r>
                      <a:r>
                        <a:rPr lang="en" sz="1400" u="none" cap="none" strike="noStrike"/>
                        <a:t> About, and Form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" sz="1100" u="none" cap="none" strike="noStrik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DONE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35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     Book Generation feature 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" sz="1100" u="none" cap="none" strike="noStrik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DONE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35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     Preview and Download features 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" sz="1100" u="none" cap="none" strike="noStrik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DONE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35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     Share feature 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 PROGRESS</a:t>
                      </a:r>
                      <a:endParaRPr sz="1100" u="none" cap="none" strike="noStrike">
                        <a:solidFill>
                          <a:schemeClr val="accent2"/>
                        </a:solidFill>
                      </a:endParaRPr>
                    </a:p>
                  </a:txBody>
                  <a:tcPr marT="34300" marB="34300" marR="68600" marL="68600" anchor="ctr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35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Additional Nice to Have Features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" sz="11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 PROGRESS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230" name="Google Shape;230;p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PRESENTATION TITLE</a:t>
            </a:r>
            <a:endParaRPr/>
          </a:p>
        </p:txBody>
      </p:sp>
      <p:sp>
        <p:nvSpPr>
          <p:cNvPr id="231" name="Google Shape;231;p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"/>
          <p:cNvSpPr/>
          <p:nvPr/>
        </p:nvSpPr>
        <p:spPr>
          <a:xfrm>
            <a:off x="0" y="0"/>
            <a:ext cx="9141712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0" y="0"/>
            <a:ext cx="9141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8" name="Google Shape;238;p3"/>
          <p:cNvGrpSpPr/>
          <p:nvPr/>
        </p:nvGrpSpPr>
        <p:grpSpPr>
          <a:xfrm>
            <a:off x="0" y="0"/>
            <a:ext cx="3530290" cy="5143500"/>
            <a:chOff x="651279" y="598259"/>
            <a:chExt cx="10889442" cy="5680742"/>
          </a:xfrm>
        </p:grpSpPr>
        <p:sp>
          <p:nvSpPr>
            <p:cNvPr id="239" name="Google Shape;239;p3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29411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1" name="Google Shape;241;p3"/>
          <p:cNvGrpSpPr/>
          <p:nvPr/>
        </p:nvGrpSpPr>
        <p:grpSpPr>
          <a:xfrm>
            <a:off x="1143" y="0"/>
            <a:ext cx="9141714" cy="5143500"/>
            <a:chOff x="0" y="0"/>
            <a:chExt cx="12188952" cy="6858000"/>
          </a:xfrm>
        </p:grpSpPr>
        <p:sp>
          <p:nvSpPr>
            <p:cNvPr id="242" name="Google Shape;242;p3"/>
            <p:cNvSpPr/>
            <p:nvPr/>
          </p:nvSpPr>
          <p:spPr>
            <a:xfrm>
              <a:off x="26122" y="6015669"/>
              <a:ext cx="2605762" cy="842331"/>
            </a:xfrm>
            <a:custGeom>
              <a:rect b="b" l="l" r="r" t="t"/>
              <a:pathLst>
                <a:path extrusionOk="0" h="1033951" w="3180577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55184" y="5798001"/>
              <a:ext cx="2485581" cy="1059999"/>
            </a:xfrm>
            <a:custGeom>
              <a:rect b="b" l="l" r="r" t="t"/>
              <a:pathLst>
                <a:path extrusionOk="0" h="1050628" w="244976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lt1">
                <a:alpha val="29411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3474720" y="0"/>
              <a:ext cx="6177282" cy="1778750"/>
            </a:xfrm>
            <a:custGeom>
              <a:rect b="b" l="l" r="r" t="t"/>
              <a:pathLst>
                <a:path extrusionOk="0" h="1849426" w="6386648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0" y="2390523"/>
              <a:ext cx="611491" cy="1421482"/>
            </a:xfrm>
            <a:custGeom>
              <a:rect b="b" l="l" r="r" t="t"/>
              <a:pathLst>
                <a:path extrusionOk="0" h="1429512" w="611491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3792772" y="0"/>
              <a:ext cx="2423863" cy="1343767"/>
            </a:xfrm>
            <a:custGeom>
              <a:rect b="b" l="l" r="r" t="t"/>
              <a:pathLst>
                <a:path extrusionOk="0" h="1681468" w="3015964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10946850" y="0"/>
              <a:ext cx="1242102" cy="2620884"/>
            </a:xfrm>
            <a:custGeom>
              <a:rect b="b" l="l" r="r" t="t"/>
              <a:pathLst>
                <a:path extrusionOk="0" h="2635689" w="1242102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0" y="0"/>
              <a:ext cx="1577788" cy="980141"/>
            </a:xfrm>
            <a:custGeom>
              <a:rect b="b" l="l" r="r" t="t"/>
              <a:pathLst>
                <a:path extrusionOk="0" h="795676" w="1471018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9" name="Google Shape;249;p3"/>
          <p:cNvSpPr txBox="1"/>
          <p:nvPr>
            <p:ph type="title"/>
          </p:nvPr>
        </p:nvSpPr>
        <p:spPr>
          <a:xfrm>
            <a:off x="589789" y="630936"/>
            <a:ext cx="2636433" cy="400507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WEEK</a:t>
            </a:r>
            <a:endParaRPr/>
          </a:p>
        </p:txBody>
      </p:sp>
      <p:sp>
        <p:nvSpPr>
          <p:cNvPr id="250" name="Google Shape;250;p3"/>
          <p:cNvSpPr txBox="1"/>
          <p:nvPr>
            <p:ph idx="12" type="sldNum"/>
          </p:nvPr>
        </p:nvSpPr>
        <p:spPr>
          <a:xfrm>
            <a:off x="8661654" y="4663440"/>
            <a:ext cx="480060" cy="4800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 sz="1200">
                <a:solidFill>
                  <a:schemeClr val="dk2"/>
                </a:solidFill>
              </a:rPr>
              <a:t>‹#›</a:t>
            </a:fld>
            <a:endParaRPr sz="1200">
              <a:solidFill>
                <a:schemeClr val="dk2"/>
              </a:solidFill>
            </a:endParaRPr>
          </a:p>
        </p:txBody>
      </p:sp>
      <p:sp>
        <p:nvSpPr>
          <p:cNvPr id="251" name="Google Shape;251;p3"/>
          <p:cNvSpPr/>
          <p:nvPr/>
        </p:nvSpPr>
        <p:spPr>
          <a:xfrm>
            <a:off x="3739414" y="766327"/>
            <a:ext cx="4776000" cy="1136400"/>
          </a:xfrm>
          <a:prstGeom prst="rect">
            <a:avLst/>
          </a:prstGeom>
          <a:solidFill>
            <a:schemeClr val="lt1">
              <a:alpha val="89411"/>
            </a:schemeClr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"/>
          <p:cNvSpPr txBox="1"/>
          <p:nvPr/>
        </p:nvSpPr>
        <p:spPr>
          <a:xfrm>
            <a:off x="3759075" y="489501"/>
            <a:ext cx="47760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38675" lIns="370650" spcFirstLastPara="1" rIns="370650" wrap="square" tIns="406150">
            <a:noAutofit/>
          </a:bodyPr>
          <a:lstStyle/>
          <a:p>
            <a:pPr indent="-12700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</a:rPr>
              <a:t>Our Azure credits ran out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</a:rPr>
              <a:t>Switching back to local SQLite db (from hosting Postgres on Azure)</a:t>
            </a:r>
            <a:endParaRPr sz="2000">
              <a:solidFill>
                <a:schemeClr val="dk1"/>
              </a:solidFill>
            </a:endParaRPr>
          </a:p>
        </p:txBody>
      </p:sp>
      <p:grpSp>
        <p:nvGrpSpPr>
          <p:cNvPr id="253" name="Google Shape;253;p3"/>
          <p:cNvGrpSpPr/>
          <p:nvPr/>
        </p:nvGrpSpPr>
        <p:grpSpPr>
          <a:xfrm>
            <a:off x="3978210" y="173707"/>
            <a:ext cx="3343050" cy="575550"/>
            <a:chOff x="3978210" y="326107"/>
            <a:chExt cx="3343050" cy="575550"/>
          </a:xfrm>
        </p:grpSpPr>
        <p:sp>
          <p:nvSpPr>
            <p:cNvPr id="254" name="Google Shape;254;p3"/>
            <p:cNvSpPr/>
            <p:nvPr/>
          </p:nvSpPr>
          <p:spPr>
            <a:xfrm>
              <a:off x="3978210" y="326107"/>
              <a:ext cx="3343050" cy="57555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3"/>
            <p:cNvSpPr txBox="1"/>
            <p:nvPr/>
          </p:nvSpPr>
          <p:spPr>
            <a:xfrm>
              <a:off x="4006303" y="354200"/>
              <a:ext cx="2412300" cy="51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6350" spcFirstLastPara="1" rIns="1263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b="0" i="0" lang="en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HOSTING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6" name="Google Shape;256;p3"/>
          <p:cNvGrpSpPr/>
          <p:nvPr/>
        </p:nvGrpSpPr>
        <p:grpSpPr>
          <a:xfrm>
            <a:off x="3739425" y="2007989"/>
            <a:ext cx="5730002" cy="1485406"/>
            <a:chOff x="3739425" y="2007989"/>
            <a:chExt cx="5730002" cy="1485406"/>
          </a:xfrm>
        </p:grpSpPr>
        <p:grpSp>
          <p:nvGrpSpPr>
            <p:cNvPr id="257" name="Google Shape;257;p3"/>
            <p:cNvGrpSpPr/>
            <p:nvPr/>
          </p:nvGrpSpPr>
          <p:grpSpPr>
            <a:xfrm>
              <a:off x="3739425" y="2295796"/>
              <a:ext cx="5730002" cy="1197600"/>
              <a:chOff x="3739425" y="2295796"/>
              <a:chExt cx="5730002" cy="1197600"/>
            </a:xfrm>
          </p:grpSpPr>
          <p:sp>
            <p:nvSpPr>
              <p:cNvPr id="258" name="Google Shape;258;p3"/>
              <p:cNvSpPr/>
              <p:nvPr/>
            </p:nvSpPr>
            <p:spPr>
              <a:xfrm>
                <a:off x="3739425" y="2295796"/>
                <a:ext cx="4776000" cy="1197600"/>
              </a:xfrm>
              <a:prstGeom prst="rect">
                <a:avLst/>
              </a:prstGeom>
              <a:solidFill>
                <a:schemeClr val="lt1">
                  <a:alpha val="89411"/>
                </a:schemeClr>
              </a:solidFill>
              <a:ln cap="flat" cmpd="sng" w="12700">
                <a:solidFill>
                  <a:srgbClr val="C47F6E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3"/>
              <p:cNvSpPr txBox="1"/>
              <p:nvPr/>
            </p:nvSpPr>
            <p:spPr>
              <a:xfrm>
                <a:off x="3739427" y="2295800"/>
                <a:ext cx="5730000" cy="81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38675" lIns="370650" spcFirstLastPara="1" rIns="370650" wrap="square" tIns="406150">
                <a:noAutofit/>
              </a:bodyPr>
              <a:lstStyle/>
              <a:p>
                <a:pPr indent="-127000" lvl="1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</a:pPr>
                <a:r>
                  <a:rPr b="0" i="0" lang="en" sz="2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Fixed Login/Registration Errors</a:t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-127000" lvl="1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Char char="•"/>
                </a:pPr>
                <a:r>
                  <a:rPr lang="en" sz="2000">
                    <a:solidFill>
                      <a:schemeClr val="dk1"/>
                    </a:solidFill>
                  </a:rPr>
                  <a:t>Test our SQLite db deployment</a:t>
                </a:r>
                <a:endParaRPr sz="2000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60" name="Google Shape;260;p3"/>
            <p:cNvGrpSpPr/>
            <p:nvPr/>
          </p:nvGrpSpPr>
          <p:grpSpPr>
            <a:xfrm>
              <a:off x="3978210" y="2007989"/>
              <a:ext cx="3343050" cy="575550"/>
              <a:chOff x="3978210" y="1855589"/>
              <a:chExt cx="3343050" cy="575550"/>
            </a:xfrm>
          </p:grpSpPr>
          <p:sp>
            <p:nvSpPr>
              <p:cNvPr id="261" name="Google Shape;261;p3"/>
              <p:cNvSpPr/>
              <p:nvPr/>
            </p:nvSpPr>
            <p:spPr>
              <a:xfrm>
                <a:off x="3978210" y="1855589"/>
                <a:ext cx="3343050" cy="575550"/>
              </a:xfrm>
              <a:prstGeom prst="roundRect">
                <a:avLst>
                  <a:gd fmla="val 16667" name="adj"/>
                </a:avLst>
              </a:prstGeom>
              <a:solidFill>
                <a:srgbClr val="C47F6E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3"/>
              <p:cNvSpPr txBox="1"/>
              <p:nvPr/>
            </p:nvSpPr>
            <p:spPr>
              <a:xfrm>
                <a:off x="4006300" y="1883700"/>
                <a:ext cx="2217000" cy="51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126350" spcFirstLastPara="1" rIns="126350" wrap="square" tIns="0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Arial"/>
                  <a:buNone/>
                </a:pPr>
                <a:r>
                  <a:rPr b="0" i="0" lang="en" sz="2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BUGS/TESTING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63" name="Google Shape;263;p3"/>
          <p:cNvGrpSpPr/>
          <p:nvPr/>
        </p:nvGrpSpPr>
        <p:grpSpPr>
          <a:xfrm>
            <a:off x="3739425" y="3595991"/>
            <a:ext cx="4776000" cy="1304762"/>
            <a:chOff x="3739425" y="3519791"/>
            <a:chExt cx="4776000" cy="1304762"/>
          </a:xfrm>
        </p:grpSpPr>
        <p:sp>
          <p:nvSpPr>
            <p:cNvPr id="264" name="Google Shape;264;p3"/>
            <p:cNvSpPr/>
            <p:nvPr/>
          </p:nvSpPr>
          <p:spPr>
            <a:xfrm>
              <a:off x="3739425" y="3815354"/>
              <a:ext cx="4776000" cy="1009200"/>
            </a:xfrm>
            <a:prstGeom prst="rect">
              <a:avLst/>
            </a:prstGeom>
            <a:solidFill>
              <a:schemeClr val="lt1">
                <a:alpha val="89411"/>
              </a:schemeClr>
            </a:solidFill>
            <a:ln cap="flat" cmpd="sng" w="12700">
              <a:solidFill>
                <a:srgbClr val="A4A4A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"/>
            <p:cNvSpPr txBox="1"/>
            <p:nvPr/>
          </p:nvSpPr>
          <p:spPr>
            <a:xfrm>
              <a:off x="3739425" y="3815351"/>
              <a:ext cx="4775700" cy="64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8675" lIns="370650" spcFirstLastPara="1" rIns="370650" wrap="square" tIns="406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b="0" i="0" lang="en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Engineer the best prompt for book</a:t>
              </a:r>
              <a:r>
                <a:rPr lang="en" sz="2000">
                  <a:solidFill>
                    <a:schemeClr val="dk1"/>
                  </a:solidFill>
                </a:rPr>
                <a:t>s and images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6" name="Google Shape;266;p3"/>
            <p:cNvGrpSpPr/>
            <p:nvPr/>
          </p:nvGrpSpPr>
          <p:grpSpPr>
            <a:xfrm>
              <a:off x="3978210" y="3519791"/>
              <a:ext cx="3343050" cy="575550"/>
              <a:chOff x="3978210" y="3062591"/>
              <a:chExt cx="3343050" cy="575550"/>
            </a:xfrm>
          </p:grpSpPr>
          <p:sp>
            <p:nvSpPr>
              <p:cNvPr id="267" name="Google Shape;267;p3"/>
              <p:cNvSpPr/>
              <p:nvPr/>
            </p:nvSpPr>
            <p:spPr>
              <a:xfrm>
                <a:off x="3978210" y="3062591"/>
                <a:ext cx="3343050" cy="575550"/>
              </a:xfrm>
              <a:prstGeom prst="roundRect">
                <a:avLst>
                  <a:gd fmla="val 16667" name="adj"/>
                </a:avLst>
              </a:prstGeom>
              <a:solidFill>
                <a:srgbClr val="A4A4A4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3"/>
              <p:cNvSpPr txBox="1"/>
              <p:nvPr/>
            </p:nvSpPr>
            <p:spPr>
              <a:xfrm>
                <a:off x="4006301" y="3090700"/>
                <a:ext cx="2989125" cy="5195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126350" spcFirstLastPara="1" rIns="126350" wrap="square" tIns="0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Arial"/>
                  <a:buNone/>
                </a:pPr>
                <a:r>
                  <a:rPr b="0" i="0" lang="en" sz="2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PROMPT RESEARCH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4"/>
          <p:cNvSpPr/>
          <p:nvPr/>
        </p:nvSpPr>
        <p:spPr>
          <a:xfrm>
            <a:off x="0" y="0"/>
            <a:ext cx="1510168" cy="5143500"/>
          </a:xfrm>
          <a:prstGeom prst="rect">
            <a:avLst/>
          </a:prstGeom>
          <a:solidFill>
            <a:srgbClr val="4E556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4"/>
          <p:cNvSpPr/>
          <p:nvPr>
            <p:ph type="title"/>
          </p:nvPr>
        </p:nvSpPr>
        <p:spPr>
          <a:xfrm>
            <a:off x="480060" y="1555772"/>
            <a:ext cx="2064266" cy="2031956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HOSTING</a:t>
            </a:r>
            <a:endParaRPr/>
          </a:p>
        </p:txBody>
      </p:sp>
      <p:pic>
        <p:nvPicPr>
          <p:cNvPr id="276" name="Google Shape;27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4385" y="184586"/>
            <a:ext cx="5391153" cy="2897743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"/>
          <p:cNvSpPr txBox="1"/>
          <p:nvPr>
            <p:ph idx="11" type="ftr"/>
          </p:nvPr>
        </p:nvSpPr>
        <p:spPr>
          <a:xfrm>
            <a:off x="3087460" y="4767263"/>
            <a:ext cx="527412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PRESENTATION TITLE</a:t>
            </a:r>
            <a:endParaRPr/>
          </a:p>
        </p:txBody>
      </p:sp>
      <p:sp>
        <p:nvSpPr>
          <p:cNvPr id="278" name="Google Shape;278;p4"/>
          <p:cNvSpPr txBox="1"/>
          <p:nvPr>
            <p:ph idx="12" type="sldNum"/>
          </p:nvPr>
        </p:nvSpPr>
        <p:spPr>
          <a:xfrm>
            <a:off x="8482693" y="4767263"/>
            <a:ext cx="42000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</a:rPr>
              <a:t>‹#›</a:t>
            </a:fld>
            <a:endParaRPr sz="900">
              <a:solidFill>
                <a:srgbClr val="898989"/>
              </a:solidFill>
            </a:endParaRPr>
          </a:p>
        </p:txBody>
      </p:sp>
      <p:sp>
        <p:nvSpPr>
          <p:cNvPr id="279" name="Google Shape;279;p4"/>
          <p:cNvSpPr txBox="1"/>
          <p:nvPr/>
        </p:nvSpPr>
        <p:spPr>
          <a:xfrm>
            <a:off x="3024375" y="3336150"/>
            <a:ext cx="5337300" cy="13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https://flask-ebook3.azurewebsites.net/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Azure credits ran out, go</a:t>
            </a:r>
            <a:r>
              <a:rPr lang="en">
                <a:solidFill>
                  <a:schemeClr val="dk1"/>
                </a:solidFill>
              </a:rPr>
              <a:t>ing to figure out what steps to take next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Session issues prevent login for multiple users on Azure, but not locally.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Working on fix, but open to ideas.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"/>
          <p:cNvSpPr txBox="1"/>
          <p:nvPr>
            <p:ph type="title"/>
          </p:nvPr>
        </p:nvSpPr>
        <p:spPr>
          <a:xfrm>
            <a:off x="1413867" y="669133"/>
            <a:ext cx="6316266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1" lang="en"/>
              <a:t>FEEDBACK</a:t>
            </a:r>
            <a:endParaRPr b="1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sz="1600"/>
          </a:p>
        </p:txBody>
      </p:sp>
      <p:sp>
        <p:nvSpPr>
          <p:cNvPr id="285" name="Google Shape;285;p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86" name="Google Shape;286;p5"/>
          <p:cNvGraphicFramePr/>
          <p:nvPr/>
        </p:nvGraphicFramePr>
        <p:xfrm>
          <a:off x="1179600" y="16633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{0546EC8D-08C8-44E4-BE62-6999DCAE9575}</a:tableStyleId>
              </a:tblPr>
              <a:tblGrid>
                <a:gridCol w="3392400"/>
                <a:gridCol w="3392400"/>
              </a:tblGrid>
              <a:tr h="762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accent6"/>
                          </a:solidFill>
                        </a:rPr>
                        <a:t>FOR PARTNER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0000"/>
                          </a:solidFill>
                        </a:rPr>
                        <a:t>FROM 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Team Gladiators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 anchor="ctr"/>
                </a:tc>
              </a:tr>
              <a:tr h="2080700">
                <a:tc>
                  <a:txBody>
                    <a:bodyPr/>
                    <a:lstStyle/>
                    <a:p>
                      <a:pPr indent="-215900" lvl="0" marL="2159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"/>
                        <a:t>Seller page is inconsistent with the other pages</a:t>
                      </a:r>
                      <a:endParaRPr/>
                    </a:p>
                    <a:p>
                      <a:pPr indent="-215900" lvl="0" marL="2159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•"/>
                      </a:pPr>
                      <a:r>
                        <a:rPr lang="en"/>
                        <a:t>Text readability issues</a:t>
                      </a:r>
                      <a:endParaRPr/>
                    </a:p>
                    <a:p>
                      <a:pPr indent="-215900" lvl="0" marL="2159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•"/>
                      </a:pPr>
                      <a:r>
                        <a:rPr lang="en"/>
                        <a:t>Some buggy UI elements (duplicates)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-196850" lvl="0" marL="2159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"/>
                        <a:t>Great UI and easy to setup</a:t>
                      </a:r>
                      <a:endParaRPr/>
                    </a:p>
                    <a:p>
                      <a:pPr indent="-215900" lvl="0" marL="2159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•"/>
                      </a:pPr>
                      <a:r>
                        <a:rPr lang="en"/>
                        <a:t>Website is super simple and easy to navigate</a:t>
                      </a:r>
                      <a:endParaRPr/>
                    </a:p>
                    <a:p>
                      <a:pPr indent="-215900" lvl="0" marL="2159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•"/>
                      </a:pPr>
                      <a:r>
                        <a:rPr lang="en"/>
                        <a:t>Really love the idea of being able to create unique stories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14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