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IE0TSlJT2hTV10HBbKYhtGSOw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DF08E7-09D5-441E-9BF6-24C96A1CAD52}">
  <a:tblStyle styleId="{40DF08E7-09D5-441E-9BF6-24C96A1CAD5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932400" y="1935360"/>
            <a:ext cx="216144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932400" y="2082600"/>
            <a:ext cx="2161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2" type="body"/>
          </p:nvPr>
        </p:nvSpPr>
        <p:spPr>
          <a:xfrm>
            <a:off x="932400" y="2405520"/>
            <a:ext cx="2161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93240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2" type="body"/>
          </p:nvPr>
        </p:nvSpPr>
        <p:spPr>
          <a:xfrm>
            <a:off x="204012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3" type="body"/>
          </p:nvPr>
        </p:nvSpPr>
        <p:spPr>
          <a:xfrm>
            <a:off x="93240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4" type="body"/>
          </p:nvPr>
        </p:nvSpPr>
        <p:spPr>
          <a:xfrm>
            <a:off x="204012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932400" y="208260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1663560" y="208260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3" type="body"/>
          </p:nvPr>
        </p:nvSpPr>
        <p:spPr>
          <a:xfrm>
            <a:off x="2394360" y="208260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4" type="body"/>
          </p:nvPr>
        </p:nvSpPr>
        <p:spPr>
          <a:xfrm>
            <a:off x="932400" y="240552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5" type="body"/>
          </p:nvPr>
        </p:nvSpPr>
        <p:spPr>
          <a:xfrm>
            <a:off x="1663560" y="240552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6" type="body"/>
          </p:nvPr>
        </p:nvSpPr>
        <p:spPr>
          <a:xfrm>
            <a:off x="2394360" y="240552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subTitle"/>
          </p:nvPr>
        </p:nvSpPr>
        <p:spPr>
          <a:xfrm>
            <a:off x="932400" y="1935360"/>
            <a:ext cx="216144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932400" y="2082600"/>
            <a:ext cx="2161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>
            <a:off x="93240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2" type="body"/>
          </p:nvPr>
        </p:nvSpPr>
        <p:spPr>
          <a:xfrm>
            <a:off x="204012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8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/>
          <p:nvPr>
            <p:ph idx="1" type="subTitle"/>
          </p:nvPr>
        </p:nvSpPr>
        <p:spPr>
          <a:xfrm>
            <a:off x="1413720" y="669240"/>
            <a:ext cx="6315840" cy="46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9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" type="body"/>
          </p:nvPr>
        </p:nvSpPr>
        <p:spPr>
          <a:xfrm>
            <a:off x="93240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2" type="body"/>
          </p:nvPr>
        </p:nvSpPr>
        <p:spPr>
          <a:xfrm>
            <a:off x="204012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3" type="body"/>
          </p:nvPr>
        </p:nvSpPr>
        <p:spPr>
          <a:xfrm>
            <a:off x="93240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30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1" type="body"/>
          </p:nvPr>
        </p:nvSpPr>
        <p:spPr>
          <a:xfrm>
            <a:off x="93240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2" type="body"/>
          </p:nvPr>
        </p:nvSpPr>
        <p:spPr>
          <a:xfrm>
            <a:off x="204012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3" type="body"/>
          </p:nvPr>
        </p:nvSpPr>
        <p:spPr>
          <a:xfrm>
            <a:off x="204012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31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" type="body"/>
          </p:nvPr>
        </p:nvSpPr>
        <p:spPr>
          <a:xfrm>
            <a:off x="93240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2" type="body"/>
          </p:nvPr>
        </p:nvSpPr>
        <p:spPr>
          <a:xfrm>
            <a:off x="204012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3" type="body"/>
          </p:nvPr>
        </p:nvSpPr>
        <p:spPr>
          <a:xfrm>
            <a:off x="932400" y="2405520"/>
            <a:ext cx="2161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32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" type="body"/>
          </p:nvPr>
        </p:nvSpPr>
        <p:spPr>
          <a:xfrm>
            <a:off x="932400" y="2082600"/>
            <a:ext cx="2161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2" type="body"/>
          </p:nvPr>
        </p:nvSpPr>
        <p:spPr>
          <a:xfrm>
            <a:off x="932400" y="2405520"/>
            <a:ext cx="2161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33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" type="body"/>
          </p:nvPr>
        </p:nvSpPr>
        <p:spPr>
          <a:xfrm>
            <a:off x="93240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2" type="body"/>
          </p:nvPr>
        </p:nvSpPr>
        <p:spPr>
          <a:xfrm>
            <a:off x="204012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3" type="body"/>
          </p:nvPr>
        </p:nvSpPr>
        <p:spPr>
          <a:xfrm>
            <a:off x="93240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4" type="body"/>
          </p:nvPr>
        </p:nvSpPr>
        <p:spPr>
          <a:xfrm>
            <a:off x="204012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34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932400" y="208260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1663560" y="208260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3" type="body"/>
          </p:nvPr>
        </p:nvSpPr>
        <p:spPr>
          <a:xfrm>
            <a:off x="2394360" y="208260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4" type="body"/>
          </p:nvPr>
        </p:nvSpPr>
        <p:spPr>
          <a:xfrm>
            <a:off x="932400" y="240552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5" type="body"/>
          </p:nvPr>
        </p:nvSpPr>
        <p:spPr>
          <a:xfrm>
            <a:off x="1663560" y="240552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6" type="body"/>
          </p:nvPr>
        </p:nvSpPr>
        <p:spPr>
          <a:xfrm>
            <a:off x="2394360" y="240552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5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1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1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" type="subTitle"/>
          </p:nvPr>
        </p:nvSpPr>
        <p:spPr>
          <a:xfrm>
            <a:off x="932400" y="1935360"/>
            <a:ext cx="216144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6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6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1" type="body"/>
          </p:nvPr>
        </p:nvSpPr>
        <p:spPr>
          <a:xfrm>
            <a:off x="932400" y="2082600"/>
            <a:ext cx="2161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7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7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7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1" type="body"/>
          </p:nvPr>
        </p:nvSpPr>
        <p:spPr>
          <a:xfrm>
            <a:off x="93240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8"/>
          <p:cNvSpPr txBox="1"/>
          <p:nvPr>
            <p:ph idx="2" type="body"/>
          </p:nvPr>
        </p:nvSpPr>
        <p:spPr>
          <a:xfrm>
            <a:off x="204012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8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8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9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9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932400" y="2082600"/>
            <a:ext cx="2161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idx="1" type="subTitle"/>
          </p:nvPr>
        </p:nvSpPr>
        <p:spPr>
          <a:xfrm>
            <a:off x="1413720" y="669240"/>
            <a:ext cx="6315840" cy="46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0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40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" type="body"/>
          </p:nvPr>
        </p:nvSpPr>
        <p:spPr>
          <a:xfrm>
            <a:off x="93240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2" type="body"/>
          </p:nvPr>
        </p:nvSpPr>
        <p:spPr>
          <a:xfrm>
            <a:off x="204012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3" type="body"/>
          </p:nvPr>
        </p:nvSpPr>
        <p:spPr>
          <a:xfrm>
            <a:off x="93240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1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1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41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2"/>
          <p:cNvSpPr txBox="1"/>
          <p:nvPr>
            <p:ph idx="1" type="body"/>
          </p:nvPr>
        </p:nvSpPr>
        <p:spPr>
          <a:xfrm>
            <a:off x="93240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2"/>
          <p:cNvSpPr txBox="1"/>
          <p:nvPr>
            <p:ph idx="2" type="body"/>
          </p:nvPr>
        </p:nvSpPr>
        <p:spPr>
          <a:xfrm>
            <a:off x="204012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2"/>
          <p:cNvSpPr txBox="1"/>
          <p:nvPr>
            <p:ph idx="3" type="body"/>
          </p:nvPr>
        </p:nvSpPr>
        <p:spPr>
          <a:xfrm>
            <a:off x="204012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2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3"/>
          <p:cNvSpPr txBox="1"/>
          <p:nvPr>
            <p:ph idx="1" type="body"/>
          </p:nvPr>
        </p:nvSpPr>
        <p:spPr>
          <a:xfrm>
            <a:off x="93240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3"/>
          <p:cNvSpPr txBox="1"/>
          <p:nvPr>
            <p:ph idx="2" type="body"/>
          </p:nvPr>
        </p:nvSpPr>
        <p:spPr>
          <a:xfrm>
            <a:off x="204012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3"/>
          <p:cNvSpPr txBox="1"/>
          <p:nvPr>
            <p:ph idx="3" type="body"/>
          </p:nvPr>
        </p:nvSpPr>
        <p:spPr>
          <a:xfrm>
            <a:off x="932400" y="2405520"/>
            <a:ext cx="2161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3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3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3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4"/>
          <p:cNvSpPr txBox="1"/>
          <p:nvPr>
            <p:ph idx="1" type="body"/>
          </p:nvPr>
        </p:nvSpPr>
        <p:spPr>
          <a:xfrm>
            <a:off x="932400" y="2082600"/>
            <a:ext cx="2161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4"/>
          <p:cNvSpPr txBox="1"/>
          <p:nvPr>
            <p:ph idx="2" type="body"/>
          </p:nvPr>
        </p:nvSpPr>
        <p:spPr>
          <a:xfrm>
            <a:off x="932400" y="2405520"/>
            <a:ext cx="2161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4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4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4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5"/>
          <p:cNvSpPr txBox="1"/>
          <p:nvPr>
            <p:ph idx="1" type="body"/>
          </p:nvPr>
        </p:nvSpPr>
        <p:spPr>
          <a:xfrm>
            <a:off x="93240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5"/>
          <p:cNvSpPr txBox="1"/>
          <p:nvPr>
            <p:ph idx="2" type="body"/>
          </p:nvPr>
        </p:nvSpPr>
        <p:spPr>
          <a:xfrm>
            <a:off x="204012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5"/>
          <p:cNvSpPr txBox="1"/>
          <p:nvPr>
            <p:ph idx="3" type="body"/>
          </p:nvPr>
        </p:nvSpPr>
        <p:spPr>
          <a:xfrm>
            <a:off x="93240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5"/>
          <p:cNvSpPr txBox="1"/>
          <p:nvPr>
            <p:ph idx="4" type="body"/>
          </p:nvPr>
        </p:nvSpPr>
        <p:spPr>
          <a:xfrm>
            <a:off x="204012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5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5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5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6"/>
          <p:cNvSpPr txBox="1"/>
          <p:nvPr>
            <p:ph idx="1" type="body"/>
          </p:nvPr>
        </p:nvSpPr>
        <p:spPr>
          <a:xfrm>
            <a:off x="932400" y="208260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6"/>
          <p:cNvSpPr txBox="1"/>
          <p:nvPr>
            <p:ph idx="2" type="body"/>
          </p:nvPr>
        </p:nvSpPr>
        <p:spPr>
          <a:xfrm>
            <a:off x="1663560" y="208260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6"/>
          <p:cNvSpPr txBox="1"/>
          <p:nvPr>
            <p:ph idx="3" type="body"/>
          </p:nvPr>
        </p:nvSpPr>
        <p:spPr>
          <a:xfrm>
            <a:off x="2394360" y="208260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6"/>
          <p:cNvSpPr txBox="1"/>
          <p:nvPr>
            <p:ph idx="4" type="body"/>
          </p:nvPr>
        </p:nvSpPr>
        <p:spPr>
          <a:xfrm>
            <a:off x="932400" y="240552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6"/>
          <p:cNvSpPr txBox="1"/>
          <p:nvPr>
            <p:ph idx="5" type="body"/>
          </p:nvPr>
        </p:nvSpPr>
        <p:spPr>
          <a:xfrm>
            <a:off x="1663560" y="240552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6"/>
          <p:cNvSpPr txBox="1"/>
          <p:nvPr>
            <p:ph idx="6" type="body"/>
          </p:nvPr>
        </p:nvSpPr>
        <p:spPr>
          <a:xfrm>
            <a:off x="2394360" y="240552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6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13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7"/>
          <p:cNvSpPr txBox="1"/>
          <p:nvPr>
            <p:ph idx="1" type="subTitle"/>
          </p:nvPr>
        </p:nvSpPr>
        <p:spPr>
          <a:xfrm>
            <a:off x="932400" y="1935360"/>
            <a:ext cx="216144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7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47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932400" y="2082600"/>
            <a:ext cx="2161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8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48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93240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2" type="body"/>
          </p:nvPr>
        </p:nvSpPr>
        <p:spPr>
          <a:xfrm>
            <a:off x="204012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9"/>
          <p:cNvSpPr txBox="1"/>
          <p:nvPr>
            <p:ph idx="1" type="body"/>
          </p:nvPr>
        </p:nvSpPr>
        <p:spPr>
          <a:xfrm>
            <a:off x="93240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9"/>
          <p:cNvSpPr txBox="1"/>
          <p:nvPr>
            <p:ph idx="2" type="body"/>
          </p:nvPr>
        </p:nvSpPr>
        <p:spPr>
          <a:xfrm>
            <a:off x="204012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9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9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9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0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0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1"/>
          <p:cNvSpPr txBox="1"/>
          <p:nvPr>
            <p:ph idx="1" type="subTitle"/>
          </p:nvPr>
        </p:nvSpPr>
        <p:spPr>
          <a:xfrm>
            <a:off x="1413720" y="669240"/>
            <a:ext cx="6315840" cy="46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1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1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1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2"/>
          <p:cNvSpPr txBox="1"/>
          <p:nvPr>
            <p:ph idx="1" type="body"/>
          </p:nvPr>
        </p:nvSpPr>
        <p:spPr>
          <a:xfrm>
            <a:off x="93240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52"/>
          <p:cNvSpPr txBox="1"/>
          <p:nvPr>
            <p:ph idx="2" type="body"/>
          </p:nvPr>
        </p:nvSpPr>
        <p:spPr>
          <a:xfrm>
            <a:off x="204012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52"/>
          <p:cNvSpPr txBox="1"/>
          <p:nvPr>
            <p:ph idx="3" type="body"/>
          </p:nvPr>
        </p:nvSpPr>
        <p:spPr>
          <a:xfrm>
            <a:off x="93240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52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52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2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53"/>
          <p:cNvSpPr txBox="1"/>
          <p:nvPr>
            <p:ph idx="1" type="body"/>
          </p:nvPr>
        </p:nvSpPr>
        <p:spPr>
          <a:xfrm>
            <a:off x="93240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3"/>
          <p:cNvSpPr txBox="1"/>
          <p:nvPr>
            <p:ph idx="2" type="body"/>
          </p:nvPr>
        </p:nvSpPr>
        <p:spPr>
          <a:xfrm>
            <a:off x="204012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53"/>
          <p:cNvSpPr txBox="1"/>
          <p:nvPr>
            <p:ph idx="3" type="body"/>
          </p:nvPr>
        </p:nvSpPr>
        <p:spPr>
          <a:xfrm>
            <a:off x="204012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53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53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3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54"/>
          <p:cNvSpPr txBox="1"/>
          <p:nvPr>
            <p:ph idx="1" type="body"/>
          </p:nvPr>
        </p:nvSpPr>
        <p:spPr>
          <a:xfrm>
            <a:off x="93240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54"/>
          <p:cNvSpPr txBox="1"/>
          <p:nvPr>
            <p:ph idx="2" type="body"/>
          </p:nvPr>
        </p:nvSpPr>
        <p:spPr>
          <a:xfrm>
            <a:off x="204012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54"/>
          <p:cNvSpPr txBox="1"/>
          <p:nvPr>
            <p:ph idx="3" type="body"/>
          </p:nvPr>
        </p:nvSpPr>
        <p:spPr>
          <a:xfrm>
            <a:off x="932400" y="2405520"/>
            <a:ext cx="2161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54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54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54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932400" y="2082600"/>
            <a:ext cx="2161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55"/>
          <p:cNvSpPr txBox="1"/>
          <p:nvPr>
            <p:ph idx="2" type="body"/>
          </p:nvPr>
        </p:nvSpPr>
        <p:spPr>
          <a:xfrm>
            <a:off x="932400" y="2405520"/>
            <a:ext cx="2161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55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55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55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56"/>
          <p:cNvSpPr txBox="1"/>
          <p:nvPr>
            <p:ph idx="1" type="body"/>
          </p:nvPr>
        </p:nvSpPr>
        <p:spPr>
          <a:xfrm>
            <a:off x="93240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56"/>
          <p:cNvSpPr txBox="1"/>
          <p:nvPr>
            <p:ph idx="2" type="body"/>
          </p:nvPr>
        </p:nvSpPr>
        <p:spPr>
          <a:xfrm>
            <a:off x="204012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56"/>
          <p:cNvSpPr txBox="1"/>
          <p:nvPr>
            <p:ph idx="3" type="body"/>
          </p:nvPr>
        </p:nvSpPr>
        <p:spPr>
          <a:xfrm>
            <a:off x="93240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56"/>
          <p:cNvSpPr txBox="1"/>
          <p:nvPr>
            <p:ph idx="4" type="body"/>
          </p:nvPr>
        </p:nvSpPr>
        <p:spPr>
          <a:xfrm>
            <a:off x="204012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56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56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6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57"/>
          <p:cNvSpPr txBox="1"/>
          <p:nvPr>
            <p:ph idx="1" type="body"/>
          </p:nvPr>
        </p:nvSpPr>
        <p:spPr>
          <a:xfrm>
            <a:off x="932400" y="208260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57"/>
          <p:cNvSpPr txBox="1"/>
          <p:nvPr>
            <p:ph idx="2" type="body"/>
          </p:nvPr>
        </p:nvSpPr>
        <p:spPr>
          <a:xfrm>
            <a:off x="1663560" y="208260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57"/>
          <p:cNvSpPr txBox="1"/>
          <p:nvPr>
            <p:ph idx="3" type="body"/>
          </p:nvPr>
        </p:nvSpPr>
        <p:spPr>
          <a:xfrm>
            <a:off x="2394360" y="208260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7"/>
          <p:cNvSpPr txBox="1"/>
          <p:nvPr>
            <p:ph idx="4" type="body"/>
          </p:nvPr>
        </p:nvSpPr>
        <p:spPr>
          <a:xfrm>
            <a:off x="932400" y="240552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57"/>
          <p:cNvSpPr txBox="1"/>
          <p:nvPr>
            <p:ph idx="5" type="body"/>
          </p:nvPr>
        </p:nvSpPr>
        <p:spPr>
          <a:xfrm>
            <a:off x="1663560" y="240552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57"/>
          <p:cNvSpPr txBox="1"/>
          <p:nvPr>
            <p:ph idx="6" type="body"/>
          </p:nvPr>
        </p:nvSpPr>
        <p:spPr>
          <a:xfrm>
            <a:off x="2394360" y="2405520"/>
            <a:ext cx="69588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57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57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sz="70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57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idx="1" type="subTitle"/>
          </p:nvPr>
        </p:nvSpPr>
        <p:spPr>
          <a:xfrm>
            <a:off x="1413720" y="669240"/>
            <a:ext cx="6315840" cy="46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93240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2" type="body"/>
          </p:nvPr>
        </p:nvSpPr>
        <p:spPr>
          <a:xfrm>
            <a:off x="204012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3" type="body"/>
          </p:nvPr>
        </p:nvSpPr>
        <p:spPr>
          <a:xfrm>
            <a:off x="93240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932400" y="2082600"/>
            <a:ext cx="1054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204012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3" type="body"/>
          </p:nvPr>
        </p:nvSpPr>
        <p:spPr>
          <a:xfrm>
            <a:off x="2040120" y="240552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93240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2040120" y="2082600"/>
            <a:ext cx="1054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3" type="body"/>
          </p:nvPr>
        </p:nvSpPr>
        <p:spPr>
          <a:xfrm>
            <a:off x="932400" y="2405520"/>
            <a:ext cx="2161440" cy="2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812120" y="3326040"/>
            <a:ext cx="3705840" cy="8413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7" name="Google Shape;7;p6"/>
          <p:cNvPicPr preferRelativeResize="0"/>
          <p:nvPr/>
        </p:nvPicPr>
        <p:blipFill rotWithShape="1">
          <a:blip r:embed="rId1">
            <a:alphaModFix/>
          </a:blip>
          <a:srcRect b="0" l="9358" r="0" t="23650"/>
          <a:stretch/>
        </p:blipFill>
        <p:spPr>
          <a:xfrm>
            <a:off x="0" y="0"/>
            <a:ext cx="7115760" cy="37904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0"/>
          <p:cNvGrpSpPr/>
          <p:nvPr/>
        </p:nvGrpSpPr>
        <p:grpSpPr>
          <a:xfrm>
            <a:off x="0" y="0"/>
            <a:ext cx="1943280" cy="771120"/>
            <a:chOff x="0" y="0"/>
            <a:chExt cx="1943280" cy="771120"/>
          </a:xfrm>
        </p:grpSpPr>
        <p:cxnSp>
          <p:nvCxnSpPr>
            <p:cNvPr id="149" name="Google Shape;149;p10"/>
            <p:cNvCxnSpPr/>
            <p:nvPr/>
          </p:nvCxnSpPr>
          <p:spPr>
            <a:xfrm flipH="1" rot="10800000">
              <a:off x="0" y="0"/>
              <a:ext cx="1943280" cy="571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0" name="Google Shape;150;p10"/>
            <p:cNvCxnSpPr/>
            <p:nvPr/>
          </p:nvCxnSpPr>
          <p:spPr>
            <a:xfrm flipH="1">
              <a:off x="0" y="0"/>
              <a:ext cx="528840" cy="77112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51" name="Google Shape;151;p10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628560" y="1583640"/>
            <a:ext cx="7886520" cy="28083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10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Google Shape;154;p10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>
            <p:ph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2" name="Google Shape;242;p12"/>
          <p:cNvSpPr txBox="1"/>
          <p:nvPr>
            <p:ph idx="1" type="body"/>
          </p:nvPr>
        </p:nvSpPr>
        <p:spPr>
          <a:xfrm>
            <a:off x="932400" y="2082600"/>
            <a:ext cx="2161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68400" spcFirstLastPara="1" rIns="684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3" name="Google Shape;243;p12"/>
          <p:cNvSpPr txBox="1"/>
          <p:nvPr>
            <p:ph idx="2" type="body"/>
          </p:nvPr>
        </p:nvSpPr>
        <p:spPr>
          <a:xfrm>
            <a:off x="932400" y="2876040"/>
            <a:ext cx="2161440" cy="149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4" name="Google Shape;244;p12"/>
          <p:cNvSpPr txBox="1"/>
          <p:nvPr>
            <p:ph idx="3" type="body"/>
          </p:nvPr>
        </p:nvSpPr>
        <p:spPr>
          <a:xfrm>
            <a:off x="3485880" y="2082600"/>
            <a:ext cx="21722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68400" spcFirstLastPara="1" rIns="684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5" name="Google Shape;245;p12"/>
          <p:cNvSpPr txBox="1"/>
          <p:nvPr>
            <p:ph idx="4" type="body"/>
          </p:nvPr>
        </p:nvSpPr>
        <p:spPr>
          <a:xfrm>
            <a:off x="3485880" y="2876040"/>
            <a:ext cx="2172240" cy="149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6" name="Google Shape;246;p12"/>
          <p:cNvSpPr txBox="1"/>
          <p:nvPr>
            <p:ph idx="5" type="body"/>
          </p:nvPr>
        </p:nvSpPr>
        <p:spPr>
          <a:xfrm>
            <a:off x="6049800" y="2082600"/>
            <a:ext cx="216144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68400" spcFirstLastPara="1" rIns="684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7" name="Google Shape;247;p12"/>
          <p:cNvSpPr txBox="1"/>
          <p:nvPr>
            <p:ph idx="6" type="body"/>
          </p:nvPr>
        </p:nvSpPr>
        <p:spPr>
          <a:xfrm>
            <a:off x="6049800" y="2876040"/>
            <a:ext cx="2161440" cy="149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8" name="Google Shape;248;p12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9" name="Google Shape;249;p12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0" name="Google Shape;250;p12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1" name="Google Shape;251;p12"/>
          <p:cNvGrpSpPr/>
          <p:nvPr/>
        </p:nvGrpSpPr>
        <p:grpSpPr>
          <a:xfrm>
            <a:off x="0" y="0"/>
            <a:ext cx="1679040" cy="2329200"/>
            <a:chOff x="0" y="0"/>
            <a:chExt cx="1679040" cy="2329200"/>
          </a:xfrm>
        </p:grpSpPr>
        <p:cxnSp>
          <p:nvCxnSpPr>
            <p:cNvPr id="252" name="Google Shape;252;p12"/>
            <p:cNvCxnSpPr/>
            <p:nvPr/>
          </p:nvCxnSpPr>
          <p:spPr>
            <a:xfrm flipH="1">
              <a:off x="0" y="0"/>
              <a:ext cx="928800" cy="2329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3" name="Google Shape;253;p12"/>
            <p:cNvCxnSpPr/>
            <p:nvPr/>
          </p:nvCxnSpPr>
          <p:spPr>
            <a:xfrm flipH="1">
              <a:off x="0" y="0"/>
              <a:ext cx="1679040" cy="1857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quickstory.azurewebsites.n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"/>
          <p:cNvSpPr txBox="1"/>
          <p:nvPr>
            <p:ph type="title"/>
          </p:nvPr>
        </p:nvSpPr>
        <p:spPr>
          <a:xfrm>
            <a:off x="4812120" y="2796480"/>
            <a:ext cx="3705840" cy="8413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68400" spcFirstLastPara="1" rIns="68400" wrap="square" tIns="342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lang="en" sz="27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LIBRARIANS</a:t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"/>
          <p:cNvSpPr txBox="1"/>
          <p:nvPr>
            <p:ph idx="1" type="subTitle"/>
          </p:nvPr>
        </p:nvSpPr>
        <p:spPr>
          <a:xfrm>
            <a:off x="4812120" y="3660480"/>
            <a:ext cx="370584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Dexter Estrada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Kevin Ngo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Kyle Louderback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Nicholas Semaan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"/>
          <p:cNvSpPr txBox="1"/>
          <p:nvPr>
            <p:ph idx="4294967295"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349;p2"/>
          <p:cNvGraphicFramePr/>
          <p:nvPr/>
        </p:nvGraphicFramePr>
        <p:xfrm>
          <a:off x="754200" y="1267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{40DF08E7-09D5-441E-9BF6-24C96A1CAD52}</a:tableStyleId>
              </a:tblPr>
              <a:tblGrid>
                <a:gridCol w="5630050"/>
                <a:gridCol w="2005200"/>
              </a:tblGrid>
              <a:tr h="5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​MILESTONES</a:t>
                      </a:r>
                      <a:endParaRPr b="0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 b="0" sz="12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3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Registration, Login/Logout, About, and Form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Book Generation feature 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Preview and Download features 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Share feature 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</a:rPr>
                        <a:t>DONE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2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/>
          <p:nvPr/>
        </p:nvSpPr>
        <p:spPr>
          <a:xfrm>
            <a:off x="0" y="0"/>
            <a:ext cx="9141480" cy="5143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"/>
          <p:cNvSpPr/>
          <p:nvPr/>
        </p:nvSpPr>
        <p:spPr>
          <a:xfrm>
            <a:off x="0" y="0"/>
            <a:ext cx="9141000" cy="514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3"/>
          <p:cNvGrpSpPr/>
          <p:nvPr/>
        </p:nvGrpSpPr>
        <p:grpSpPr>
          <a:xfrm>
            <a:off x="0" y="0"/>
            <a:ext cx="3529800" cy="5143320"/>
            <a:chOff x="0" y="0"/>
            <a:chExt cx="3529800" cy="5143320"/>
          </a:xfrm>
        </p:grpSpPr>
        <p:sp>
          <p:nvSpPr>
            <p:cNvPr id="358" name="Google Shape;358;p3"/>
            <p:cNvSpPr/>
            <p:nvPr/>
          </p:nvSpPr>
          <p:spPr>
            <a:xfrm>
              <a:off x="0" y="0"/>
              <a:ext cx="3529800" cy="51433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00" lIns="68400" spcFirstLastPara="1" rIns="68400" wrap="square" tIns="34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0" y="0"/>
              <a:ext cx="3529800" cy="5143320"/>
            </a:xfrm>
            <a:prstGeom prst="rect">
              <a:avLst/>
            </a:prstGeom>
            <a:solidFill>
              <a:schemeClr val="accent6">
                <a:alpha val="28627"/>
              </a:schemeClr>
            </a:solidFill>
            <a:ln>
              <a:noFill/>
            </a:ln>
          </p:spPr>
          <p:txBody>
            <a:bodyPr anchorCtr="0" anchor="ctr" bIns="34200" lIns="68400" spcFirstLastPara="1" rIns="68400" wrap="square" tIns="34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3"/>
          <p:cNvGrpSpPr/>
          <p:nvPr/>
        </p:nvGrpSpPr>
        <p:grpSpPr>
          <a:xfrm>
            <a:off x="1080" y="0"/>
            <a:ext cx="9141480" cy="5143320"/>
            <a:chOff x="1080" y="0"/>
            <a:chExt cx="9141480" cy="5143320"/>
          </a:xfrm>
        </p:grpSpPr>
        <p:sp>
          <p:nvSpPr>
            <p:cNvPr id="361" name="Google Shape;361;p3"/>
            <p:cNvSpPr/>
            <p:nvPr/>
          </p:nvSpPr>
          <p:spPr>
            <a:xfrm>
              <a:off x="20880" y="4511880"/>
              <a:ext cx="1954080" cy="63144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34200" lIns="68400" spcFirstLastPara="1" rIns="68400" wrap="square" tIns="34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92480" y="4348440"/>
              <a:ext cx="1863720" cy="794520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8627"/>
              </a:schemeClr>
            </a:solidFill>
            <a:ln>
              <a:noFill/>
            </a:ln>
          </p:spPr>
          <p:txBody>
            <a:bodyPr anchorCtr="0" anchor="ctr" bIns="34200" lIns="68400" spcFirstLastPara="1" rIns="68400" wrap="square" tIns="34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2607120" y="0"/>
              <a:ext cx="4632480" cy="133380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34200" lIns="68400" spcFirstLastPara="1" rIns="68400" wrap="square" tIns="34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080" y="1792800"/>
              <a:ext cx="458280" cy="1065600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34200" lIns="68400" spcFirstLastPara="1" rIns="68400" wrap="square" tIns="34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845800" y="0"/>
              <a:ext cx="1817640" cy="1007640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34200" lIns="68400" spcFirstLastPara="1" rIns="68400" wrap="square" tIns="34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8211240" y="0"/>
              <a:ext cx="931320" cy="1965240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34200" lIns="68400" spcFirstLastPara="1" rIns="68400" wrap="square" tIns="34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080" y="0"/>
              <a:ext cx="1182960" cy="734760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34200" lIns="68400" spcFirstLastPara="1" rIns="68400" wrap="square" tIns="34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3"/>
          <p:cNvSpPr txBox="1"/>
          <p:nvPr>
            <p:ph idx="4294967295" type="title"/>
          </p:nvPr>
        </p:nvSpPr>
        <p:spPr>
          <a:xfrm>
            <a:off x="589680" y="631080"/>
            <a:ext cx="2635920" cy="400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WEEK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"/>
          <p:cNvSpPr txBox="1"/>
          <p:nvPr>
            <p:ph idx="12" type="sldNum"/>
          </p:nvPr>
        </p:nvSpPr>
        <p:spPr>
          <a:xfrm>
            <a:off x="8661600" y="4663440"/>
            <a:ext cx="479880" cy="47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"/>
          <p:cNvSpPr/>
          <p:nvPr/>
        </p:nvSpPr>
        <p:spPr>
          <a:xfrm>
            <a:off x="3739320" y="766440"/>
            <a:ext cx="4775760" cy="1136160"/>
          </a:xfrm>
          <a:prstGeom prst="rect">
            <a:avLst/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ED7D3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"/>
          <p:cNvSpPr/>
          <p:nvPr/>
        </p:nvSpPr>
        <p:spPr>
          <a:xfrm>
            <a:off x="3759120" y="489600"/>
            <a:ext cx="4775760" cy="8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138600" lIns="370800" spcFirstLastPara="1" rIns="370800" wrap="square" tIns="406075">
            <a:noAutofit/>
          </a:bodyPr>
          <a:lstStyle/>
          <a:p>
            <a:pPr indent="12700" lvl="1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</a:rPr>
              <a:t>Moved hosting to another account</a:t>
            </a:r>
            <a:endParaRPr sz="1800">
              <a:solidFill>
                <a:schemeClr val="dk1"/>
              </a:solidFill>
            </a:endParaRPr>
          </a:p>
          <a:p>
            <a:pPr indent="12700" lvl="1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</a:rPr>
              <a:t>Using Azure Storage to store generated images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372" name="Google Shape;372;p3"/>
          <p:cNvGrpSpPr/>
          <p:nvPr/>
        </p:nvGrpSpPr>
        <p:grpSpPr>
          <a:xfrm>
            <a:off x="3978360" y="173880"/>
            <a:ext cx="3342600" cy="575280"/>
            <a:chOff x="3978360" y="173880"/>
            <a:chExt cx="3342600" cy="575280"/>
          </a:xfrm>
        </p:grpSpPr>
        <p:sp>
          <p:nvSpPr>
            <p:cNvPr id="373" name="Google Shape;373;p3"/>
            <p:cNvSpPr/>
            <p:nvPr/>
          </p:nvSpPr>
          <p:spPr>
            <a:xfrm>
              <a:off x="3978360" y="173880"/>
              <a:ext cx="3342600" cy="5752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8400" lIns="68400" spcFirstLastPara="1" rIns="68400" wrap="square" tIns="68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006440" y="201960"/>
              <a:ext cx="2412000" cy="519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6350" spcFirstLastPara="1" rIns="126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HOSTING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3"/>
          <p:cNvGrpSpPr/>
          <p:nvPr/>
        </p:nvGrpSpPr>
        <p:grpSpPr>
          <a:xfrm>
            <a:off x="3739320" y="2008080"/>
            <a:ext cx="5729760" cy="1485000"/>
            <a:chOff x="3739320" y="2008080"/>
            <a:chExt cx="5729760" cy="1485000"/>
          </a:xfrm>
        </p:grpSpPr>
        <p:grpSp>
          <p:nvGrpSpPr>
            <p:cNvPr id="376" name="Google Shape;376;p3"/>
            <p:cNvGrpSpPr/>
            <p:nvPr/>
          </p:nvGrpSpPr>
          <p:grpSpPr>
            <a:xfrm>
              <a:off x="3739320" y="2295720"/>
              <a:ext cx="5729760" cy="1197360"/>
              <a:chOff x="3739320" y="2295720"/>
              <a:chExt cx="5729760" cy="1197360"/>
            </a:xfrm>
          </p:grpSpPr>
          <p:sp>
            <p:nvSpPr>
              <p:cNvPr id="377" name="Google Shape;377;p3"/>
              <p:cNvSpPr/>
              <p:nvPr/>
            </p:nvSpPr>
            <p:spPr>
              <a:xfrm>
                <a:off x="3739320" y="2295720"/>
                <a:ext cx="4775760" cy="1197360"/>
              </a:xfrm>
              <a:prstGeom prst="rect">
                <a:avLst/>
              </a:prstGeom>
              <a:solidFill>
                <a:schemeClr val="lt1">
                  <a:alpha val="88627"/>
                </a:schemeClr>
              </a:solidFill>
              <a:ln cap="flat" cmpd="sng" w="12700">
                <a:solidFill>
                  <a:srgbClr val="C47F6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68400" lIns="68400" spcFirstLastPara="1" rIns="68400" wrap="square" tIns="68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3739320" y="2295720"/>
                <a:ext cx="5729760" cy="81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38600" lIns="370800" spcFirstLastPara="1" rIns="370800" wrap="square" tIns="406075">
                <a:noAutofit/>
              </a:bodyPr>
              <a:lstStyle/>
              <a:p>
                <a:pPr indent="12700" lvl="1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</a:pPr>
                <a:r>
                  <a:rPr b="0" i="0" lang="en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Fixed </a:t>
                </a:r>
                <a:r>
                  <a:rPr lang="en" sz="1800">
                    <a:solidFill>
                      <a:schemeClr val="dk1"/>
                    </a:solidFill>
                  </a:rPr>
                  <a:t>Registration Bug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12700" lvl="1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</a:pPr>
                <a:r>
                  <a:rPr b="0" i="0" lang="en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Tested our SQLite db deployment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9" name="Google Shape;379;p3"/>
            <p:cNvGrpSpPr/>
            <p:nvPr/>
          </p:nvGrpSpPr>
          <p:grpSpPr>
            <a:xfrm>
              <a:off x="3978360" y="2008080"/>
              <a:ext cx="3342600" cy="575280"/>
              <a:chOff x="3978360" y="2008080"/>
              <a:chExt cx="3342600" cy="575280"/>
            </a:xfrm>
          </p:grpSpPr>
          <p:sp>
            <p:nvSpPr>
              <p:cNvPr id="380" name="Google Shape;380;p3"/>
              <p:cNvSpPr/>
              <p:nvPr/>
            </p:nvSpPr>
            <p:spPr>
              <a:xfrm>
                <a:off x="3978360" y="2008080"/>
                <a:ext cx="3342600" cy="575280"/>
              </a:xfrm>
              <a:prstGeom prst="roundRect">
                <a:avLst>
                  <a:gd fmla="val 16667" name="adj"/>
                </a:avLst>
              </a:prstGeom>
              <a:solidFill>
                <a:srgbClr val="C47F6E"/>
              </a:solidFill>
              <a:ln cap="flat" cmpd="sng" w="12700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68400" lIns="68400" spcFirstLastPara="1" rIns="68400" wrap="square" tIns="68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4006440" y="2036160"/>
                <a:ext cx="2216520" cy="519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6350" spcFirstLastPara="1" rIns="126350" wrap="square" tIns="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BUGS/TESTING</a:t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2" name="Google Shape;382;p3"/>
          <p:cNvGrpSpPr/>
          <p:nvPr/>
        </p:nvGrpSpPr>
        <p:grpSpPr>
          <a:xfrm>
            <a:off x="3739345" y="3555605"/>
            <a:ext cx="5729700" cy="1484940"/>
            <a:chOff x="3739320" y="2008080"/>
            <a:chExt cx="5729700" cy="1484940"/>
          </a:xfrm>
        </p:grpSpPr>
        <p:grpSp>
          <p:nvGrpSpPr>
            <p:cNvPr id="383" name="Google Shape;383;p3"/>
            <p:cNvGrpSpPr/>
            <p:nvPr/>
          </p:nvGrpSpPr>
          <p:grpSpPr>
            <a:xfrm>
              <a:off x="3739320" y="2295720"/>
              <a:ext cx="5729700" cy="1197300"/>
              <a:chOff x="3739320" y="2295720"/>
              <a:chExt cx="5729700" cy="1197300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3739320" y="2295720"/>
                <a:ext cx="4775700" cy="1197300"/>
              </a:xfrm>
              <a:prstGeom prst="rect">
                <a:avLst/>
              </a:prstGeom>
              <a:solidFill>
                <a:schemeClr val="lt1">
                  <a:alpha val="88630"/>
                </a:schemeClr>
              </a:solidFill>
              <a:ln cap="flat" cmpd="sng" w="12700">
                <a:solidFill>
                  <a:srgbClr val="888888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68400" lIns="68400" spcFirstLastPara="1" rIns="68400" wrap="square" tIns="68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3739320" y="2295720"/>
                <a:ext cx="5729700" cy="81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38600" lIns="370800" spcFirstLastPara="1" rIns="370800" wrap="square" tIns="406075">
                <a:noAutofit/>
              </a:bodyPr>
              <a:lstStyle/>
              <a:p>
                <a:pPr indent="12700" lvl="1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</a:pPr>
                <a:r>
                  <a:rPr lang="en" sz="1800">
                    <a:solidFill>
                      <a:schemeClr val="dk1"/>
                    </a:solidFill>
                  </a:rPr>
                  <a:t>Added images to browse section</a:t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12700" lvl="1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Char char="•"/>
                </a:pPr>
                <a:r>
                  <a:rPr lang="en" sz="1800">
                    <a:solidFill>
                      <a:schemeClr val="dk1"/>
                    </a:solidFill>
                  </a:rPr>
                  <a:t>Cleaned up pages</a:t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6" name="Google Shape;386;p3"/>
            <p:cNvGrpSpPr/>
            <p:nvPr/>
          </p:nvGrpSpPr>
          <p:grpSpPr>
            <a:xfrm>
              <a:off x="3978360" y="2008080"/>
              <a:ext cx="3342600" cy="575400"/>
              <a:chOff x="3978360" y="2008080"/>
              <a:chExt cx="3342600" cy="575400"/>
            </a:xfrm>
          </p:grpSpPr>
          <p:sp>
            <p:nvSpPr>
              <p:cNvPr id="387" name="Google Shape;387;p3"/>
              <p:cNvSpPr/>
              <p:nvPr/>
            </p:nvSpPr>
            <p:spPr>
              <a:xfrm>
                <a:off x="3978360" y="2008080"/>
                <a:ext cx="3342600" cy="575400"/>
              </a:xfrm>
              <a:prstGeom prst="roundRect">
                <a:avLst>
                  <a:gd fmla="val 16667" name="adj"/>
                </a:avLst>
              </a:prstGeom>
              <a:solidFill>
                <a:srgbClr val="888888"/>
              </a:solidFill>
              <a:ln cap="flat" cmpd="sng" w="12700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68400" lIns="68400" spcFirstLastPara="1" rIns="68400" wrap="square" tIns="68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4006440" y="2036160"/>
                <a:ext cx="2216400" cy="5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6350" spcFirstLastPara="1" rIns="126350" wrap="square" tIns="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</a:rPr>
                  <a:t>FRONTEND</a:t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"/>
          <p:cNvSpPr/>
          <p:nvPr/>
        </p:nvSpPr>
        <p:spPr>
          <a:xfrm>
            <a:off x="0" y="0"/>
            <a:ext cx="1509840" cy="5143320"/>
          </a:xfrm>
          <a:prstGeom prst="rect">
            <a:avLst/>
          </a:prstGeom>
          <a:solidFill>
            <a:srgbClr val="4E5562"/>
          </a:solidFill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"/>
          <p:cNvSpPr txBox="1"/>
          <p:nvPr>
            <p:ph idx="4294967295" type="title"/>
          </p:nvPr>
        </p:nvSpPr>
        <p:spPr>
          <a:xfrm>
            <a:off x="480240" y="1555920"/>
            <a:ext cx="2063880" cy="2031480"/>
          </a:xfrm>
          <a:prstGeom prst="rect">
            <a:avLst/>
          </a:prstGeom>
          <a:solidFill>
            <a:srgbClr val="262626"/>
          </a:solidFill>
          <a:ln cap="flat" cmpd="sng" w="1746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00" lIns="68400" spcFirstLastPara="1" rIns="68400" wrap="square" tIns="342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HOSTING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360" y="184680"/>
            <a:ext cx="5390640" cy="28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"/>
          <p:cNvSpPr txBox="1"/>
          <p:nvPr>
            <p:ph idx="12" type="sldNum"/>
          </p:nvPr>
        </p:nvSpPr>
        <p:spPr>
          <a:xfrm>
            <a:off x="8482680" y="4767120"/>
            <a:ext cx="4197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"/>
          <p:cNvSpPr/>
          <p:nvPr/>
        </p:nvSpPr>
        <p:spPr>
          <a:xfrm>
            <a:off x="3024360" y="3336120"/>
            <a:ext cx="5337000" cy="11343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spAutoFit/>
          </a:bodyPr>
          <a:lstStyle/>
          <a:p>
            <a:pPr indent="-317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https://quickstory.azurewebsites.net/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Moved hosting to another Azure account.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issues still prevent login for multiple users on Azure, but not locally.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Guest users can still preview stories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"/>
          <p:cNvSpPr txBox="1"/>
          <p:nvPr>
            <p:ph idx="4294967295" type="title"/>
          </p:nvPr>
        </p:nvSpPr>
        <p:spPr>
          <a:xfrm>
            <a:off x="1413720" y="669240"/>
            <a:ext cx="6315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05" name="Google Shape;405;p5"/>
          <p:cNvGraphicFramePr/>
          <p:nvPr/>
        </p:nvGraphicFramePr>
        <p:xfrm>
          <a:off x="1179358" y="131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{40DF08E7-09D5-441E-9BF6-24C96A1CAD52}</a:tableStyleId>
              </a:tblPr>
              <a:tblGrid>
                <a:gridCol w="3392275"/>
                <a:gridCol w="3392275"/>
              </a:tblGrid>
              <a:tr h="76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PARTNER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FROM </a:t>
                      </a:r>
                      <a:r>
                        <a:rPr b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Deepcourse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080450">
                <a:tc>
                  <a:txBody>
                    <a:bodyPr/>
                    <a:lstStyle/>
                    <a:p>
                      <a:pPr indent="-216000" lvl="0" marL="216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Quiz scores page looks better with a table or timeline</a:t>
                      </a:r>
                      <a:endParaRPr/>
                    </a:p>
                    <a:p>
                      <a:pPr indent="-216000" lvl="0" marL="216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Fill in the blank is too strict with grading</a:t>
                      </a:r>
                      <a:endParaRPr/>
                    </a:p>
                    <a:p>
                      <a:pPr indent="-216000" lvl="0" marL="216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Add to quiz feature that you need minimum 4 flashcards for it to work</a:t>
                      </a:r>
                      <a:endParaRPr/>
                    </a:p>
                    <a:p>
                      <a:pPr indent="-216000" lvl="0" marL="216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Add password requirements before first submission</a:t>
                      </a:r>
                      <a:endParaRPr/>
                    </a:p>
                    <a:p>
                      <a:pPr indent="-216000" lvl="0" marL="216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Can’t verify identity during password reset</a:t>
                      </a:r>
                      <a:endParaRPr/>
                    </a:p>
                    <a:p>
                      <a:pPr indent="-216000" lvl="0" marL="216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Compare answers with answer key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pPr indent="-216000" lvl="0" marL="216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Footer for browse page does not sticks to the bottom</a:t>
                      </a:r>
                      <a:endParaRPr/>
                    </a:p>
                    <a:p>
                      <a:pPr indent="-216000" lvl="0" marL="216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Footer for About page does not have full width</a:t>
                      </a:r>
                      <a:endParaRPr/>
                    </a:p>
                    <a:p>
                      <a:pPr indent="-216000" lvl="0" marL="216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Forget password feature does not exist. If not exists, then it is fine to remove the button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5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