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670911"/>
            <a:ext cx="4941771" cy="1122202"/>
          </a:xfrm>
        </p:spPr>
        <p:txBody>
          <a:bodyPr/>
          <a:lstStyle/>
          <a:p>
            <a:r>
              <a:rPr lang="en-US" dirty="0"/>
              <a:t>The Librarians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4793114"/>
            <a:ext cx="4941770" cy="1908628"/>
          </a:xfrm>
        </p:spPr>
        <p:txBody>
          <a:bodyPr>
            <a:norm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contactatfp</a:t>
            </a:r>
            <a:r>
              <a:rPr lang="en-US" dirty="0"/>
              <a:t>/</a:t>
            </a:r>
            <a:r>
              <a:rPr lang="en-US" dirty="0" err="1"/>
              <a:t>theLibrarians</a:t>
            </a:r>
            <a:endParaRPr lang="en-US" dirty="0"/>
          </a:p>
          <a:p>
            <a:r>
              <a:rPr lang="en-US" dirty="0"/>
              <a:t>Nicholas </a:t>
            </a:r>
            <a:r>
              <a:rPr lang="en-US" dirty="0" err="1"/>
              <a:t>Semaan</a:t>
            </a:r>
            <a:r>
              <a:rPr lang="en-US" dirty="0"/>
              <a:t> – Team Lead</a:t>
            </a:r>
          </a:p>
          <a:p>
            <a:r>
              <a:rPr lang="en-US" dirty="0"/>
              <a:t>Kyle Louderback</a:t>
            </a:r>
          </a:p>
          <a:p>
            <a:r>
              <a:rPr lang="en-US" dirty="0"/>
              <a:t>Kevin Ngo</a:t>
            </a:r>
          </a:p>
          <a:p>
            <a:r>
              <a:rPr lang="en-US" dirty="0"/>
              <a:t>Dexter Estrada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303371" cy="2519363"/>
          </a:xfrm>
        </p:spPr>
        <p:txBody>
          <a:bodyPr/>
          <a:lstStyle/>
          <a:p>
            <a:r>
              <a:rPr lang="en-US" dirty="0"/>
              <a:t>Title: The Librarians</a:t>
            </a:r>
          </a:p>
          <a:p>
            <a:r>
              <a:rPr lang="en-US" dirty="0"/>
              <a:t>We are building a kid’s story telling website that is customizable based on the parent’s input. The user can create an account, fill in a prompt about what the story should be about, then the site generates a custom story with art. This will be exportable and sharable on social media.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Job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Nicholas – Front End</a:t>
            </a:r>
          </a:p>
          <a:p>
            <a:r>
              <a:rPr lang="en-US" dirty="0"/>
              <a:t>Kyle – Database and APIs</a:t>
            </a:r>
          </a:p>
          <a:p>
            <a:r>
              <a:rPr lang="en-US" dirty="0"/>
              <a:t>Dexter – Backend</a:t>
            </a:r>
          </a:p>
          <a:p>
            <a:r>
              <a:rPr lang="en-US" dirty="0"/>
              <a:t>Kevin – Requirements, Use Cases, Integrations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678857"/>
            <a:ext cx="4179570" cy="1715531"/>
          </a:xfrm>
        </p:spPr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2492020"/>
            <a:ext cx="4179570" cy="267029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Pick tech stack – Python, HTML, CSS, JS, SQLITE</a:t>
            </a:r>
          </a:p>
          <a:p>
            <a:pPr marL="342900" indent="-342900">
              <a:buAutoNum type="arabicPeriod"/>
            </a:pPr>
            <a:r>
              <a:rPr lang="en-US" dirty="0"/>
              <a:t>Setup GitHub repo</a:t>
            </a:r>
          </a:p>
          <a:p>
            <a:pPr marL="342900" indent="-342900">
              <a:buAutoNum type="arabicPeriod"/>
            </a:pPr>
            <a:r>
              <a:rPr lang="en-US" dirty="0"/>
              <a:t>Implement Front End</a:t>
            </a:r>
          </a:p>
          <a:p>
            <a:pPr marL="342900" indent="-342900">
              <a:buAutoNum type="arabicPeriod"/>
            </a:pPr>
            <a:r>
              <a:rPr lang="en-US" dirty="0"/>
              <a:t>Setup API Calls</a:t>
            </a:r>
          </a:p>
          <a:p>
            <a:pPr marL="342900" indent="-342900">
              <a:buAutoNum type="arabicPeriod"/>
            </a:pPr>
            <a:r>
              <a:rPr lang="en-US" dirty="0"/>
              <a:t>Save to Database</a:t>
            </a:r>
          </a:p>
          <a:p>
            <a:pPr marL="342900" indent="-342900">
              <a:buAutoNum type="arabicPeriod"/>
            </a:pPr>
            <a:r>
              <a:rPr lang="en-US" dirty="0"/>
              <a:t>Add Use Cases</a:t>
            </a:r>
          </a:p>
          <a:p>
            <a:pPr marL="342900" indent="-342900">
              <a:buAutoNum type="arabicPeriod"/>
            </a:pPr>
            <a:r>
              <a:rPr lang="en-US" dirty="0"/>
              <a:t>Sharing/Save Integrations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925" y="344469"/>
            <a:ext cx="6696075" cy="813000"/>
          </a:xfrm>
        </p:spPr>
        <p:txBody>
          <a:bodyPr/>
          <a:lstStyle/>
          <a:p>
            <a:r>
              <a:rPr lang="en-US" dirty="0"/>
              <a:t>Where we 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BFBF4-6755-79B2-C36D-A3E8F0A2C7EC}"/>
              </a:ext>
            </a:extLst>
          </p:cNvPr>
          <p:cNvSpPr txBox="1"/>
          <p:nvPr/>
        </p:nvSpPr>
        <p:spPr>
          <a:xfrm>
            <a:off x="5495925" y="1725584"/>
            <a:ext cx="60998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trike="sngStrike" dirty="0"/>
              <a:t>Pick tech stack – Python, HTML, CSS, JS, SQLITE</a:t>
            </a:r>
          </a:p>
          <a:p>
            <a:pPr marL="342900" indent="-342900">
              <a:buAutoNum type="arabicPeriod"/>
            </a:pPr>
            <a:r>
              <a:rPr lang="en-US" strike="sngStrike" dirty="0"/>
              <a:t>Setup GitHub repo</a:t>
            </a:r>
          </a:p>
          <a:p>
            <a:pPr marL="342900" indent="-342900">
              <a:buAutoNum type="arabicPeriod"/>
            </a:pPr>
            <a:r>
              <a:rPr lang="en-US" dirty="0"/>
              <a:t>Implement Front End</a:t>
            </a:r>
          </a:p>
          <a:p>
            <a:pPr marL="342900" indent="-342900">
              <a:buAutoNum type="arabicPeriod"/>
            </a:pPr>
            <a:r>
              <a:rPr lang="en-US" dirty="0"/>
              <a:t>Setup API Calls</a:t>
            </a:r>
          </a:p>
          <a:p>
            <a:pPr marL="342900" indent="-342900">
              <a:buAutoNum type="arabicPeriod"/>
            </a:pPr>
            <a:r>
              <a:rPr lang="en-US" dirty="0"/>
              <a:t>Save to Database</a:t>
            </a:r>
          </a:p>
          <a:p>
            <a:pPr marL="342900" indent="-342900">
              <a:buAutoNum type="arabicPeriod"/>
            </a:pPr>
            <a:r>
              <a:rPr lang="en-US" dirty="0"/>
              <a:t>Add Use Cases</a:t>
            </a:r>
          </a:p>
          <a:p>
            <a:pPr marL="342900" indent="-342900">
              <a:buAutoNum type="arabicPeriod"/>
            </a:pPr>
            <a:r>
              <a:rPr lang="en-US" dirty="0"/>
              <a:t>Sharing/Save Integrations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E7180A5-87C3-C033-E043-1861E8A90494}"/>
              </a:ext>
            </a:extLst>
          </p:cNvPr>
          <p:cNvSpPr txBox="1">
            <a:spLocks/>
          </p:cNvSpPr>
          <p:nvPr/>
        </p:nvSpPr>
        <p:spPr>
          <a:xfrm>
            <a:off x="5495924" y="3756909"/>
            <a:ext cx="6696075" cy="81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Looking forward 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F2DDD-DDD5-7544-6DC6-BA38C322401F}"/>
              </a:ext>
            </a:extLst>
          </p:cNvPr>
          <p:cNvSpPr txBox="1"/>
          <p:nvPr/>
        </p:nvSpPr>
        <p:spPr>
          <a:xfrm>
            <a:off x="5495925" y="4646640"/>
            <a:ext cx="6099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Adding to our GitHub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Building a great product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Teamwork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193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Office Theme</vt:lpstr>
      <vt:lpstr>The Librarians</vt:lpstr>
      <vt:lpstr>Project Description</vt:lpstr>
      <vt:lpstr>Job assignments</vt:lpstr>
      <vt:lpstr>Milestones</vt:lpstr>
      <vt:lpstr>Where we 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2023-02-01T19:53:18Z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