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custom-properties+xml" PartName="/docProps/custom.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Lst>
  <p:sldSz cy="6858000" cx="12192000"/>
  <p:notesSz cx="7772400" cy="100584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13" roundtripDataSignature="AMtx7mj4twgZi73x8gST6NOERt/V7E9bK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79AEFBA-B33D-4976-A39D-751E358DCCDE}">
  <a:tblStyle styleId="{E79AEFBA-B33D-4976-A39D-751E358DCCDE}"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customschemas.google.com/relationships/presentationmetadata" Target="metadata"/><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777225" y="4777725"/>
            <a:ext cx="6217900" cy="4526275"/>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1: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2: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2: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f441874e78_0_0:notes"/>
          <p:cNvSpPr txBox="1"/>
          <p:nvPr>
            <p:ph idx="1" type="body"/>
          </p:nvPr>
        </p:nvSpPr>
        <p:spPr>
          <a:xfrm>
            <a:off x="777225" y="4777725"/>
            <a:ext cx="6217800" cy="452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g1f441874e78_0_0: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10e0aba0ba_2_15:notes"/>
          <p:cNvSpPr txBox="1"/>
          <p:nvPr>
            <p:ph idx="1" type="body"/>
          </p:nvPr>
        </p:nvSpPr>
        <p:spPr>
          <a:xfrm>
            <a:off x="777225" y="4777725"/>
            <a:ext cx="6217800" cy="452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g210e0aba0ba_2_15: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10e0aba0ba_2_1:notes"/>
          <p:cNvSpPr txBox="1"/>
          <p:nvPr>
            <p:ph idx="1" type="body"/>
          </p:nvPr>
        </p:nvSpPr>
        <p:spPr>
          <a:xfrm>
            <a:off x="777225" y="4777725"/>
            <a:ext cx="6217800" cy="452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g210e0aba0ba_2_1: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5: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5: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6: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6: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13" name="Shape 13"/>
        <p:cNvGrpSpPr/>
        <p:nvPr/>
      </p:nvGrpSpPr>
      <p:grpSpPr>
        <a:xfrm>
          <a:off x="0" y="0"/>
          <a:ext cx="0" cy="0"/>
          <a:chOff x="0" y="0"/>
          <a:chExt cx="0" cy="0"/>
        </a:xfrm>
      </p:grpSpPr>
      <p:sp>
        <p:nvSpPr>
          <p:cNvPr id="14" name="Google Shape;14;p8"/>
          <p:cNvSpPr txBox="1"/>
          <p:nvPr>
            <p:ph idx="11" type="ftr"/>
          </p:nvPr>
        </p:nvSpPr>
        <p:spPr>
          <a:xfrm>
            <a:off x="4038480" y="6324480"/>
            <a:ext cx="4113720" cy="363960"/>
          </a:xfrm>
          <a:prstGeom prst="rect">
            <a:avLst/>
          </a:prstGeom>
          <a:noFill/>
          <a:ln>
            <a:noFill/>
          </a:ln>
        </p:spPr>
        <p:txBody>
          <a:bodyPr anchorCtr="0" anchor="ctr" bIns="45000" lIns="90000" spcFirstLastPara="1" rIns="90000" wrap="square" tIns="45000">
            <a:noAutofit/>
          </a:bodyPr>
          <a:lstStyle>
            <a:lvl1pPr lvl="0" algn="ctr">
              <a:lnSpc>
                <a:spcPct val="100000"/>
              </a:lnSpc>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8"/>
          <p:cNvSpPr txBox="1"/>
          <p:nvPr>
            <p:ph idx="12" type="sldNum"/>
          </p:nvPr>
        </p:nvSpPr>
        <p:spPr>
          <a:xfrm>
            <a:off x="8610480" y="6324480"/>
            <a:ext cx="2742120" cy="363960"/>
          </a:xfrm>
          <a:prstGeom prst="rect">
            <a:avLst/>
          </a:prstGeom>
          <a:noFill/>
          <a:ln>
            <a:noFill/>
          </a:ln>
        </p:spPr>
        <p:txBody>
          <a:bodyPr anchorCtr="0" anchor="ctr" bIns="45000" lIns="90000" spcFirstLastPara="1" rIns="90000" wrap="square" tIns="45000">
            <a:noAutofit/>
          </a:bodyPr>
          <a:lstStyle>
            <a:lvl1pPr indent="0" lvl="0" marL="0" algn="r">
              <a:lnSpc>
                <a:spcPct val="100000"/>
              </a:lnSpc>
              <a:spcBef>
                <a:spcPts val="0"/>
              </a:spcBef>
              <a:buClr>
                <a:srgbClr val="FFFFFF"/>
              </a:buClr>
              <a:buSzPts val="900"/>
              <a:buFont typeface="Avenir"/>
              <a:buNone/>
              <a:defRPr b="0" sz="900" strike="noStrike">
                <a:solidFill>
                  <a:srgbClr val="FFFFFF"/>
                </a:solidFill>
                <a:latin typeface="Avenir"/>
                <a:ea typeface="Avenir"/>
                <a:cs typeface="Avenir"/>
                <a:sym typeface="Avenir"/>
              </a:defRPr>
            </a:lvl1pPr>
            <a:lvl2pPr indent="0" lvl="1" marL="0" algn="r">
              <a:lnSpc>
                <a:spcPct val="100000"/>
              </a:lnSpc>
              <a:spcBef>
                <a:spcPts val="0"/>
              </a:spcBef>
              <a:buClr>
                <a:srgbClr val="FFFFFF"/>
              </a:buClr>
              <a:buSzPts val="900"/>
              <a:buFont typeface="Avenir"/>
              <a:buNone/>
              <a:defRPr b="0" sz="900" strike="noStrike">
                <a:solidFill>
                  <a:srgbClr val="FFFFFF"/>
                </a:solidFill>
                <a:latin typeface="Avenir"/>
                <a:ea typeface="Avenir"/>
                <a:cs typeface="Avenir"/>
                <a:sym typeface="Avenir"/>
              </a:defRPr>
            </a:lvl2pPr>
            <a:lvl3pPr indent="0" lvl="2" marL="0" algn="r">
              <a:lnSpc>
                <a:spcPct val="100000"/>
              </a:lnSpc>
              <a:spcBef>
                <a:spcPts val="0"/>
              </a:spcBef>
              <a:buClr>
                <a:srgbClr val="FFFFFF"/>
              </a:buClr>
              <a:buSzPts val="900"/>
              <a:buFont typeface="Avenir"/>
              <a:buNone/>
              <a:defRPr b="0" sz="900" strike="noStrike">
                <a:solidFill>
                  <a:srgbClr val="FFFFFF"/>
                </a:solidFill>
                <a:latin typeface="Avenir"/>
                <a:ea typeface="Avenir"/>
                <a:cs typeface="Avenir"/>
                <a:sym typeface="Avenir"/>
              </a:defRPr>
            </a:lvl3pPr>
            <a:lvl4pPr indent="0" lvl="3" marL="0" algn="r">
              <a:lnSpc>
                <a:spcPct val="100000"/>
              </a:lnSpc>
              <a:spcBef>
                <a:spcPts val="0"/>
              </a:spcBef>
              <a:buClr>
                <a:srgbClr val="FFFFFF"/>
              </a:buClr>
              <a:buSzPts val="900"/>
              <a:buFont typeface="Avenir"/>
              <a:buNone/>
              <a:defRPr b="0" sz="900" strike="noStrike">
                <a:solidFill>
                  <a:srgbClr val="FFFFFF"/>
                </a:solidFill>
                <a:latin typeface="Avenir"/>
                <a:ea typeface="Avenir"/>
                <a:cs typeface="Avenir"/>
                <a:sym typeface="Avenir"/>
              </a:defRPr>
            </a:lvl4pPr>
            <a:lvl5pPr indent="0" lvl="4" marL="0" algn="r">
              <a:lnSpc>
                <a:spcPct val="100000"/>
              </a:lnSpc>
              <a:spcBef>
                <a:spcPts val="0"/>
              </a:spcBef>
              <a:buClr>
                <a:srgbClr val="FFFFFF"/>
              </a:buClr>
              <a:buSzPts val="900"/>
              <a:buFont typeface="Avenir"/>
              <a:buNone/>
              <a:defRPr b="0" sz="900" strike="noStrike">
                <a:solidFill>
                  <a:srgbClr val="FFFFFF"/>
                </a:solidFill>
                <a:latin typeface="Avenir"/>
                <a:ea typeface="Avenir"/>
                <a:cs typeface="Avenir"/>
                <a:sym typeface="Avenir"/>
              </a:defRPr>
            </a:lvl5pPr>
            <a:lvl6pPr indent="0" lvl="5" marL="0" algn="r">
              <a:lnSpc>
                <a:spcPct val="100000"/>
              </a:lnSpc>
              <a:spcBef>
                <a:spcPts val="0"/>
              </a:spcBef>
              <a:buClr>
                <a:srgbClr val="FFFFFF"/>
              </a:buClr>
              <a:buSzPts val="900"/>
              <a:buFont typeface="Avenir"/>
              <a:buNone/>
              <a:defRPr b="0" sz="900" strike="noStrike">
                <a:solidFill>
                  <a:srgbClr val="FFFFFF"/>
                </a:solidFill>
                <a:latin typeface="Avenir"/>
                <a:ea typeface="Avenir"/>
                <a:cs typeface="Avenir"/>
                <a:sym typeface="Avenir"/>
              </a:defRPr>
            </a:lvl6pPr>
            <a:lvl7pPr indent="0" lvl="6" marL="0" algn="r">
              <a:lnSpc>
                <a:spcPct val="100000"/>
              </a:lnSpc>
              <a:spcBef>
                <a:spcPts val="0"/>
              </a:spcBef>
              <a:buClr>
                <a:srgbClr val="FFFFFF"/>
              </a:buClr>
              <a:buSzPts val="900"/>
              <a:buFont typeface="Avenir"/>
              <a:buNone/>
              <a:defRPr b="0" sz="900" strike="noStrike">
                <a:solidFill>
                  <a:srgbClr val="FFFFFF"/>
                </a:solidFill>
                <a:latin typeface="Avenir"/>
                <a:ea typeface="Avenir"/>
                <a:cs typeface="Avenir"/>
                <a:sym typeface="Avenir"/>
              </a:defRPr>
            </a:lvl7pPr>
            <a:lvl8pPr indent="0" lvl="7" marL="0" algn="r">
              <a:lnSpc>
                <a:spcPct val="100000"/>
              </a:lnSpc>
              <a:spcBef>
                <a:spcPts val="0"/>
              </a:spcBef>
              <a:buClr>
                <a:srgbClr val="FFFFFF"/>
              </a:buClr>
              <a:buSzPts val="900"/>
              <a:buFont typeface="Avenir"/>
              <a:buNone/>
              <a:defRPr b="0" sz="900" strike="noStrike">
                <a:solidFill>
                  <a:srgbClr val="FFFFFF"/>
                </a:solidFill>
                <a:latin typeface="Avenir"/>
                <a:ea typeface="Avenir"/>
                <a:cs typeface="Avenir"/>
                <a:sym typeface="Avenir"/>
              </a:defRPr>
            </a:lvl8pPr>
            <a:lvl9pPr indent="0" lvl="8" marL="0" algn="r">
              <a:lnSpc>
                <a:spcPct val="100000"/>
              </a:lnSpc>
              <a:spcBef>
                <a:spcPts val="0"/>
              </a:spcBef>
              <a:buClr>
                <a:srgbClr val="FFFFFF"/>
              </a:buClr>
              <a:buSzPts val="900"/>
              <a:buFont typeface="Avenir"/>
              <a:buNone/>
              <a:defRPr b="0" sz="900" strike="noStrike">
                <a:solidFill>
                  <a:srgbClr val="FFFFFF"/>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sp>
        <p:nvSpPr>
          <p:cNvPr id="16" name="Google Shape;16;p8"/>
          <p:cNvSpPr txBox="1"/>
          <p:nvPr>
            <p:ph idx="10" type="dt"/>
          </p:nvPr>
        </p:nvSpPr>
        <p:spPr>
          <a:xfrm>
            <a:off x="838080" y="6324480"/>
            <a:ext cx="2742120" cy="363960"/>
          </a:xfrm>
          <a:prstGeom prst="rect">
            <a:avLst/>
          </a:prstGeom>
          <a:noFill/>
          <a:ln>
            <a:noFill/>
          </a:ln>
        </p:spPr>
        <p:txBody>
          <a:bodyPr anchorCtr="0" anchor="ctr" bIns="45000" lIns="90000" spcFirstLastPara="1" rIns="90000" wrap="square" tIns="45000">
            <a:noAutofit/>
          </a:bodyPr>
          <a:lstStyle>
            <a:lvl1pPr lvl="0" algn="l">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70" name="Shape 70"/>
        <p:cNvGrpSpPr/>
        <p:nvPr/>
      </p:nvGrpSpPr>
      <p:grpSpPr>
        <a:xfrm>
          <a:off x="0" y="0"/>
          <a:ext cx="0" cy="0"/>
          <a:chOff x="0" y="0"/>
          <a:chExt cx="0" cy="0"/>
        </a:xfrm>
      </p:grpSpPr>
      <p:sp>
        <p:nvSpPr>
          <p:cNvPr id="71" name="Google Shape;71;p19"/>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9"/>
          <p:cNvSpPr txBox="1"/>
          <p:nvPr>
            <p:ph idx="1" type="body"/>
          </p:nvPr>
        </p:nvSpPr>
        <p:spPr>
          <a:xfrm>
            <a:off x="609480" y="1604520"/>
            <a:ext cx="109724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73" name="Google Shape;73;p19"/>
          <p:cNvSpPr txBox="1"/>
          <p:nvPr>
            <p:ph idx="2" type="body"/>
          </p:nvPr>
        </p:nvSpPr>
        <p:spPr>
          <a:xfrm>
            <a:off x="609480" y="3682080"/>
            <a:ext cx="109724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74" name="Google Shape;74;p19"/>
          <p:cNvSpPr txBox="1"/>
          <p:nvPr>
            <p:ph idx="11" type="ftr"/>
          </p:nvPr>
        </p:nvSpPr>
        <p:spPr>
          <a:xfrm>
            <a:off x="4038480" y="6324480"/>
            <a:ext cx="4113720" cy="363960"/>
          </a:xfrm>
          <a:prstGeom prst="rect">
            <a:avLst/>
          </a:prstGeom>
          <a:noFill/>
          <a:ln>
            <a:noFill/>
          </a:ln>
        </p:spPr>
        <p:txBody>
          <a:bodyPr anchorCtr="0" anchor="ctr" bIns="45000" lIns="90000" spcFirstLastPara="1" rIns="90000" wrap="square" tIns="45000">
            <a:noAutofit/>
          </a:bodyPr>
          <a:lstStyle>
            <a:lvl1pPr lvl="0" algn="ctr">
              <a:lnSpc>
                <a:spcPct val="100000"/>
              </a:lnSpc>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19"/>
          <p:cNvSpPr txBox="1"/>
          <p:nvPr>
            <p:ph idx="12" type="sldNum"/>
          </p:nvPr>
        </p:nvSpPr>
        <p:spPr>
          <a:xfrm>
            <a:off x="8610480" y="6324480"/>
            <a:ext cx="2742120" cy="363960"/>
          </a:xfrm>
          <a:prstGeom prst="rect">
            <a:avLst/>
          </a:prstGeom>
          <a:noFill/>
          <a:ln>
            <a:noFill/>
          </a:ln>
        </p:spPr>
        <p:txBody>
          <a:bodyPr anchorCtr="0" anchor="ctr" bIns="45000" lIns="90000" spcFirstLastPara="1" rIns="90000" wrap="square" tIns="45000">
            <a:noAutofit/>
          </a:bodyPr>
          <a:lstStyle>
            <a:lvl1pPr indent="0" lvl="0" marL="0" algn="r">
              <a:lnSpc>
                <a:spcPct val="100000"/>
              </a:lnSpc>
              <a:spcBef>
                <a:spcPts val="0"/>
              </a:spcBef>
              <a:buClr>
                <a:srgbClr val="FFFFFF"/>
              </a:buClr>
              <a:buSzPts val="900"/>
              <a:buFont typeface="Avenir"/>
              <a:buNone/>
              <a:defRPr b="0" sz="900" strike="noStrike">
                <a:solidFill>
                  <a:srgbClr val="FFFFFF"/>
                </a:solidFill>
                <a:latin typeface="Avenir"/>
                <a:ea typeface="Avenir"/>
                <a:cs typeface="Avenir"/>
                <a:sym typeface="Avenir"/>
              </a:defRPr>
            </a:lvl1pPr>
            <a:lvl2pPr indent="0" lvl="1" marL="0" algn="r">
              <a:lnSpc>
                <a:spcPct val="100000"/>
              </a:lnSpc>
              <a:spcBef>
                <a:spcPts val="0"/>
              </a:spcBef>
              <a:buClr>
                <a:srgbClr val="FFFFFF"/>
              </a:buClr>
              <a:buSzPts val="900"/>
              <a:buFont typeface="Avenir"/>
              <a:buNone/>
              <a:defRPr b="0" sz="900" strike="noStrike">
                <a:solidFill>
                  <a:srgbClr val="FFFFFF"/>
                </a:solidFill>
                <a:latin typeface="Avenir"/>
                <a:ea typeface="Avenir"/>
                <a:cs typeface="Avenir"/>
                <a:sym typeface="Avenir"/>
              </a:defRPr>
            </a:lvl2pPr>
            <a:lvl3pPr indent="0" lvl="2" marL="0" algn="r">
              <a:lnSpc>
                <a:spcPct val="100000"/>
              </a:lnSpc>
              <a:spcBef>
                <a:spcPts val="0"/>
              </a:spcBef>
              <a:buClr>
                <a:srgbClr val="FFFFFF"/>
              </a:buClr>
              <a:buSzPts val="900"/>
              <a:buFont typeface="Avenir"/>
              <a:buNone/>
              <a:defRPr b="0" sz="900" strike="noStrike">
                <a:solidFill>
                  <a:srgbClr val="FFFFFF"/>
                </a:solidFill>
                <a:latin typeface="Avenir"/>
                <a:ea typeface="Avenir"/>
                <a:cs typeface="Avenir"/>
                <a:sym typeface="Avenir"/>
              </a:defRPr>
            </a:lvl3pPr>
            <a:lvl4pPr indent="0" lvl="3" marL="0" algn="r">
              <a:lnSpc>
                <a:spcPct val="100000"/>
              </a:lnSpc>
              <a:spcBef>
                <a:spcPts val="0"/>
              </a:spcBef>
              <a:buClr>
                <a:srgbClr val="FFFFFF"/>
              </a:buClr>
              <a:buSzPts val="900"/>
              <a:buFont typeface="Avenir"/>
              <a:buNone/>
              <a:defRPr b="0" sz="900" strike="noStrike">
                <a:solidFill>
                  <a:srgbClr val="FFFFFF"/>
                </a:solidFill>
                <a:latin typeface="Avenir"/>
                <a:ea typeface="Avenir"/>
                <a:cs typeface="Avenir"/>
                <a:sym typeface="Avenir"/>
              </a:defRPr>
            </a:lvl4pPr>
            <a:lvl5pPr indent="0" lvl="4" marL="0" algn="r">
              <a:lnSpc>
                <a:spcPct val="100000"/>
              </a:lnSpc>
              <a:spcBef>
                <a:spcPts val="0"/>
              </a:spcBef>
              <a:buClr>
                <a:srgbClr val="FFFFFF"/>
              </a:buClr>
              <a:buSzPts val="900"/>
              <a:buFont typeface="Avenir"/>
              <a:buNone/>
              <a:defRPr b="0" sz="900" strike="noStrike">
                <a:solidFill>
                  <a:srgbClr val="FFFFFF"/>
                </a:solidFill>
                <a:latin typeface="Avenir"/>
                <a:ea typeface="Avenir"/>
                <a:cs typeface="Avenir"/>
                <a:sym typeface="Avenir"/>
              </a:defRPr>
            </a:lvl5pPr>
            <a:lvl6pPr indent="0" lvl="5" marL="0" algn="r">
              <a:lnSpc>
                <a:spcPct val="100000"/>
              </a:lnSpc>
              <a:spcBef>
                <a:spcPts val="0"/>
              </a:spcBef>
              <a:buClr>
                <a:srgbClr val="FFFFFF"/>
              </a:buClr>
              <a:buSzPts val="900"/>
              <a:buFont typeface="Avenir"/>
              <a:buNone/>
              <a:defRPr b="0" sz="900" strike="noStrike">
                <a:solidFill>
                  <a:srgbClr val="FFFFFF"/>
                </a:solidFill>
                <a:latin typeface="Avenir"/>
                <a:ea typeface="Avenir"/>
                <a:cs typeface="Avenir"/>
                <a:sym typeface="Avenir"/>
              </a:defRPr>
            </a:lvl6pPr>
            <a:lvl7pPr indent="0" lvl="6" marL="0" algn="r">
              <a:lnSpc>
                <a:spcPct val="100000"/>
              </a:lnSpc>
              <a:spcBef>
                <a:spcPts val="0"/>
              </a:spcBef>
              <a:buClr>
                <a:srgbClr val="FFFFFF"/>
              </a:buClr>
              <a:buSzPts val="900"/>
              <a:buFont typeface="Avenir"/>
              <a:buNone/>
              <a:defRPr b="0" sz="900" strike="noStrike">
                <a:solidFill>
                  <a:srgbClr val="FFFFFF"/>
                </a:solidFill>
                <a:latin typeface="Avenir"/>
                <a:ea typeface="Avenir"/>
                <a:cs typeface="Avenir"/>
                <a:sym typeface="Avenir"/>
              </a:defRPr>
            </a:lvl7pPr>
            <a:lvl8pPr indent="0" lvl="7" marL="0" algn="r">
              <a:lnSpc>
                <a:spcPct val="100000"/>
              </a:lnSpc>
              <a:spcBef>
                <a:spcPts val="0"/>
              </a:spcBef>
              <a:buClr>
                <a:srgbClr val="FFFFFF"/>
              </a:buClr>
              <a:buSzPts val="900"/>
              <a:buFont typeface="Avenir"/>
              <a:buNone/>
              <a:defRPr b="0" sz="900" strike="noStrike">
                <a:solidFill>
                  <a:srgbClr val="FFFFFF"/>
                </a:solidFill>
                <a:latin typeface="Avenir"/>
                <a:ea typeface="Avenir"/>
                <a:cs typeface="Avenir"/>
                <a:sym typeface="Avenir"/>
              </a:defRPr>
            </a:lvl8pPr>
            <a:lvl9pPr indent="0" lvl="8" marL="0" algn="r">
              <a:lnSpc>
                <a:spcPct val="100000"/>
              </a:lnSpc>
              <a:spcBef>
                <a:spcPts val="0"/>
              </a:spcBef>
              <a:buClr>
                <a:srgbClr val="FFFFFF"/>
              </a:buClr>
              <a:buSzPts val="900"/>
              <a:buFont typeface="Avenir"/>
              <a:buNone/>
              <a:defRPr b="0" sz="900" strike="noStrike">
                <a:solidFill>
                  <a:srgbClr val="FFFFFF"/>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sp>
        <p:nvSpPr>
          <p:cNvPr id="76" name="Google Shape;76;p19"/>
          <p:cNvSpPr txBox="1"/>
          <p:nvPr>
            <p:ph idx="10" type="dt"/>
          </p:nvPr>
        </p:nvSpPr>
        <p:spPr>
          <a:xfrm>
            <a:off x="838080" y="6324480"/>
            <a:ext cx="2742120" cy="363960"/>
          </a:xfrm>
          <a:prstGeom prst="rect">
            <a:avLst/>
          </a:prstGeom>
          <a:noFill/>
          <a:ln>
            <a:noFill/>
          </a:ln>
        </p:spPr>
        <p:txBody>
          <a:bodyPr anchorCtr="0" anchor="ctr" bIns="45000" lIns="90000" spcFirstLastPara="1" rIns="90000" wrap="square" tIns="45000">
            <a:noAutofit/>
          </a:bodyPr>
          <a:lstStyle>
            <a:lvl1pPr lvl="0" algn="l">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77" name="Shape 77"/>
        <p:cNvGrpSpPr/>
        <p:nvPr/>
      </p:nvGrpSpPr>
      <p:grpSpPr>
        <a:xfrm>
          <a:off x="0" y="0"/>
          <a:ext cx="0" cy="0"/>
          <a:chOff x="0" y="0"/>
          <a:chExt cx="0" cy="0"/>
        </a:xfrm>
      </p:grpSpPr>
      <p:sp>
        <p:nvSpPr>
          <p:cNvPr id="78" name="Google Shape;78;p20"/>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0"/>
          <p:cNvSpPr txBox="1"/>
          <p:nvPr>
            <p:ph idx="1" type="body"/>
          </p:nvPr>
        </p:nvSpPr>
        <p:spPr>
          <a:xfrm>
            <a:off x="609480" y="160452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80" name="Google Shape;80;p20"/>
          <p:cNvSpPr txBox="1"/>
          <p:nvPr>
            <p:ph idx="2" type="body"/>
          </p:nvPr>
        </p:nvSpPr>
        <p:spPr>
          <a:xfrm>
            <a:off x="6231960" y="160452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81" name="Google Shape;81;p20"/>
          <p:cNvSpPr txBox="1"/>
          <p:nvPr>
            <p:ph idx="3" type="body"/>
          </p:nvPr>
        </p:nvSpPr>
        <p:spPr>
          <a:xfrm>
            <a:off x="609480" y="368208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82" name="Google Shape;82;p20"/>
          <p:cNvSpPr txBox="1"/>
          <p:nvPr>
            <p:ph idx="4" type="body"/>
          </p:nvPr>
        </p:nvSpPr>
        <p:spPr>
          <a:xfrm>
            <a:off x="6231960" y="368208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83" name="Google Shape;83;p20"/>
          <p:cNvSpPr txBox="1"/>
          <p:nvPr>
            <p:ph idx="11" type="ftr"/>
          </p:nvPr>
        </p:nvSpPr>
        <p:spPr>
          <a:xfrm>
            <a:off x="4038480" y="6324480"/>
            <a:ext cx="4113720" cy="363960"/>
          </a:xfrm>
          <a:prstGeom prst="rect">
            <a:avLst/>
          </a:prstGeom>
          <a:noFill/>
          <a:ln>
            <a:noFill/>
          </a:ln>
        </p:spPr>
        <p:txBody>
          <a:bodyPr anchorCtr="0" anchor="ctr" bIns="45000" lIns="90000" spcFirstLastPara="1" rIns="90000" wrap="square" tIns="45000">
            <a:noAutofit/>
          </a:bodyPr>
          <a:lstStyle>
            <a:lvl1pPr lvl="0" algn="ctr">
              <a:lnSpc>
                <a:spcPct val="100000"/>
              </a:lnSpc>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20"/>
          <p:cNvSpPr txBox="1"/>
          <p:nvPr>
            <p:ph idx="12" type="sldNum"/>
          </p:nvPr>
        </p:nvSpPr>
        <p:spPr>
          <a:xfrm>
            <a:off x="8610480" y="6324480"/>
            <a:ext cx="2742120" cy="363960"/>
          </a:xfrm>
          <a:prstGeom prst="rect">
            <a:avLst/>
          </a:prstGeom>
          <a:noFill/>
          <a:ln>
            <a:noFill/>
          </a:ln>
        </p:spPr>
        <p:txBody>
          <a:bodyPr anchorCtr="0" anchor="ctr" bIns="45000" lIns="90000" spcFirstLastPara="1" rIns="90000" wrap="square" tIns="45000">
            <a:noAutofit/>
          </a:bodyPr>
          <a:lstStyle>
            <a:lvl1pPr indent="0" lvl="0" marL="0" algn="r">
              <a:lnSpc>
                <a:spcPct val="100000"/>
              </a:lnSpc>
              <a:spcBef>
                <a:spcPts val="0"/>
              </a:spcBef>
              <a:buClr>
                <a:srgbClr val="FFFFFF"/>
              </a:buClr>
              <a:buSzPts val="900"/>
              <a:buFont typeface="Avenir"/>
              <a:buNone/>
              <a:defRPr b="0" sz="900" strike="noStrike">
                <a:solidFill>
                  <a:srgbClr val="FFFFFF"/>
                </a:solidFill>
                <a:latin typeface="Avenir"/>
                <a:ea typeface="Avenir"/>
                <a:cs typeface="Avenir"/>
                <a:sym typeface="Avenir"/>
              </a:defRPr>
            </a:lvl1pPr>
            <a:lvl2pPr indent="0" lvl="1" marL="0" algn="r">
              <a:lnSpc>
                <a:spcPct val="100000"/>
              </a:lnSpc>
              <a:spcBef>
                <a:spcPts val="0"/>
              </a:spcBef>
              <a:buClr>
                <a:srgbClr val="FFFFFF"/>
              </a:buClr>
              <a:buSzPts val="900"/>
              <a:buFont typeface="Avenir"/>
              <a:buNone/>
              <a:defRPr b="0" sz="900" strike="noStrike">
                <a:solidFill>
                  <a:srgbClr val="FFFFFF"/>
                </a:solidFill>
                <a:latin typeface="Avenir"/>
                <a:ea typeface="Avenir"/>
                <a:cs typeface="Avenir"/>
                <a:sym typeface="Avenir"/>
              </a:defRPr>
            </a:lvl2pPr>
            <a:lvl3pPr indent="0" lvl="2" marL="0" algn="r">
              <a:lnSpc>
                <a:spcPct val="100000"/>
              </a:lnSpc>
              <a:spcBef>
                <a:spcPts val="0"/>
              </a:spcBef>
              <a:buClr>
                <a:srgbClr val="FFFFFF"/>
              </a:buClr>
              <a:buSzPts val="900"/>
              <a:buFont typeface="Avenir"/>
              <a:buNone/>
              <a:defRPr b="0" sz="900" strike="noStrike">
                <a:solidFill>
                  <a:srgbClr val="FFFFFF"/>
                </a:solidFill>
                <a:latin typeface="Avenir"/>
                <a:ea typeface="Avenir"/>
                <a:cs typeface="Avenir"/>
                <a:sym typeface="Avenir"/>
              </a:defRPr>
            </a:lvl3pPr>
            <a:lvl4pPr indent="0" lvl="3" marL="0" algn="r">
              <a:lnSpc>
                <a:spcPct val="100000"/>
              </a:lnSpc>
              <a:spcBef>
                <a:spcPts val="0"/>
              </a:spcBef>
              <a:buClr>
                <a:srgbClr val="FFFFFF"/>
              </a:buClr>
              <a:buSzPts val="900"/>
              <a:buFont typeface="Avenir"/>
              <a:buNone/>
              <a:defRPr b="0" sz="900" strike="noStrike">
                <a:solidFill>
                  <a:srgbClr val="FFFFFF"/>
                </a:solidFill>
                <a:latin typeface="Avenir"/>
                <a:ea typeface="Avenir"/>
                <a:cs typeface="Avenir"/>
                <a:sym typeface="Avenir"/>
              </a:defRPr>
            </a:lvl4pPr>
            <a:lvl5pPr indent="0" lvl="4" marL="0" algn="r">
              <a:lnSpc>
                <a:spcPct val="100000"/>
              </a:lnSpc>
              <a:spcBef>
                <a:spcPts val="0"/>
              </a:spcBef>
              <a:buClr>
                <a:srgbClr val="FFFFFF"/>
              </a:buClr>
              <a:buSzPts val="900"/>
              <a:buFont typeface="Avenir"/>
              <a:buNone/>
              <a:defRPr b="0" sz="900" strike="noStrike">
                <a:solidFill>
                  <a:srgbClr val="FFFFFF"/>
                </a:solidFill>
                <a:latin typeface="Avenir"/>
                <a:ea typeface="Avenir"/>
                <a:cs typeface="Avenir"/>
                <a:sym typeface="Avenir"/>
              </a:defRPr>
            </a:lvl5pPr>
            <a:lvl6pPr indent="0" lvl="5" marL="0" algn="r">
              <a:lnSpc>
                <a:spcPct val="100000"/>
              </a:lnSpc>
              <a:spcBef>
                <a:spcPts val="0"/>
              </a:spcBef>
              <a:buClr>
                <a:srgbClr val="FFFFFF"/>
              </a:buClr>
              <a:buSzPts val="900"/>
              <a:buFont typeface="Avenir"/>
              <a:buNone/>
              <a:defRPr b="0" sz="900" strike="noStrike">
                <a:solidFill>
                  <a:srgbClr val="FFFFFF"/>
                </a:solidFill>
                <a:latin typeface="Avenir"/>
                <a:ea typeface="Avenir"/>
                <a:cs typeface="Avenir"/>
                <a:sym typeface="Avenir"/>
              </a:defRPr>
            </a:lvl6pPr>
            <a:lvl7pPr indent="0" lvl="6" marL="0" algn="r">
              <a:lnSpc>
                <a:spcPct val="100000"/>
              </a:lnSpc>
              <a:spcBef>
                <a:spcPts val="0"/>
              </a:spcBef>
              <a:buClr>
                <a:srgbClr val="FFFFFF"/>
              </a:buClr>
              <a:buSzPts val="900"/>
              <a:buFont typeface="Avenir"/>
              <a:buNone/>
              <a:defRPr b="0" sz="900" strike="noStrike">
                <a:solidFill>
                  <a:srgbClr val="FFFFFF"/>
                </a:solidFill>
                <a:latin typeface="Avenir"/>
                <a:ea typeface="Avenir"/>
                <a:cs typeface="Avenir"/>
                <a:sym typeface="Avenir"/>
              </a:defRPr>
            </a:lvl7pPr>
            <a:lvl8pPr indent="0" lvl="7" marL="0" algn="r">
              <a:lnSpc>
                <a:spcPct val="100000"/>
              </a:lnSpc>
              <a:spcBef>
                <a:spcPts val="0"/>
              </a:spcBef>
              <a:buClr>
                <a:srgbClr val="FFFFFF"/>
              </a:buClr>
              <a:buSzPts val="900"/>
              <a:buFont typeface="Avenir"/>
              <a:buNone/>
              <a:defRPr b="0" sz="900" strike="noStrike">
                <a:solidFill>
                  <a:srgbClr val="FFFFFF"/>
                </a:solidFill>
                <a:latin typeface="Avenir"/>
                <a:ea typeface="Avenir"/>
                <a:cs typeface="Avenir"/>
                <a:sym typeface="Avenir"/>
              </a:defRPr>
            </a:lvl8pPr>
            <a:lvl9pPr indent="0" lvl="8" marL="0" algn="r">
              <a:lnSpc>
                <a:spcPct val="100000"/>
              </a:lnSpc>
              <a:spcBef>
                <a:spcPts val="0"/>
              </a:spcBef>
              <a:buClr>
                <a:srgbClr val="FFFFFF"/>
              </a:buClr>
              <a:buSzPts val="900"/>
              <a:buFont typeface="Avenir"/>
              <a:buNone/>
              <a:defRPr b="0" sz="900" strike="noStrike">
                <a:solidFill>
                  <a:srgbClr val="FFFFFF"/>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sp>
        <p:nvSpPr>
          <p:cNvPr id="85" name="Google Shape;85;p20"/>
          <p:cNvSpPr txBox="1"/>
          <p:nvPr>
            <p:ph idx="10" type="dt"/>
          </p:nvPr>
        </p:nvSpPr>
        <p:spPr>
          <a:xfrm>
            <a:off x="838080" y="6324480"/>
            <a:ext cx="2742120" cy="363960"/>
          </a:xfrm>
          <a:prstGeom prst="rect">
            <a:avLst/>
          </a:prstGeom>
          <a:noFill/>
          <a:ln>
            <a:noFill/>
          </a:ln>
        </p:spPr>
        <p:txBody>
          <a:bodyPr anchorCtr="0" anchor="ctr" bIns="45000" lIns="90000" spcFirstLastPara="1" rIns="90000" wrap="square" tIns="45000">
            <a:noAutofit/>
          </a:bodyPr>
          <a:lstStyle>
            <a:lvl1pPr lvl="0" algn="l">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86" name="Shape 86"/>
        <p:cNvGrpSpPr/>
        <p:nvPr/>
      </p:nvGrpSpPr>
      <p:grpSpPr>
        <a:xfrm>
          <a:off x="0" y="0"/>
          <a:ext cx="0" cy="0"/>
          <a:chOff x="0" y="0"/>
          <a:chExt cx="0" cy="0"/>
        </a:xfrm>
      </p:grpSpPr>
      <p:sp>
        <p:nvSpPr>
          <p:cNvPr id="87" name="Google Shape;87;p21"/>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21"/>
          <p:cNvSpPr txBox="1"/>
          <p:nvPr>
            <p:ph idx="1" type="body"/>
          </p:nvPr>
        </p:nvSpPr>
        <p:spPr>
          <a:xfrm>
            <a:off x="609480" y="1604520"/>
            <a:ext cx="35330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89" name="Google Shape;89;p21"/>
          <p:cNvSpPr txBox="1"/>
          <p:nvPr>
            <p:ph idx="2" type="body"/>
          </p:nvPr>
        </p:nvSpPr>
        <p:spPr>
          <a:xfrm>
            <a:off x="4319640" y="1604520"/>
            <a:ext cx="35330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0" name="Google Shape;90;p21"/>
          <p:cNvSpPr txBox="1"/>
          <p:nvPr>
            <p:ph idx="3" type="body"/>
          </p:nvPr>
        </p:nvSpPr>
        <p:spPr>
          <a:xfrm>
            <a:off x="8029800" y="1604520"/>
            <a:ext cx="35330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1" name="Google Shape;91;p21"/>
          <p:cNvSpPr txBox="1"/>
          <p:nvPr>
            <p:ph idx="4" type="body"/>
          </p:nvPr>
        </p:nvSpPr>
        <p:spPr>
          <a:xfrm>
            <a:off x="609480" y="3682080"/>
            <a:ext cx="35330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2" name="Google Shape;92;p21"/>
          <p:cNvSpPr txBox="1"/>
          <p:nvPr>
            <p:ph idx="5" type="body"/>
          </p:nvPr>
        </p:nvSpPr>
        <p:spPr>
          <a:xfrm>
            <a:off x="4319640" y="3682080"/>
            <a:ext cx="35330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3" name="Google Shape;93;p21"/>
          <p:cNvSpPr txBox="1"/>
          <p:nvPr>
            <p:ph idx="6" type="body"/>
          </p:nvPr>
        </p:nvSpPr>
        <p:spPr>
          <a:xfrm>
            <a:off x="8029800" y="3682080"/>
            <a:ext cx="35330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4" name="Google Shape;94;p21"/>
          <p:cNvSpPr txBox="1"/>
          <p:nvPr>
            <p:ph idx="11" type="ftr"/>
          </p:nvPr>
        </p:nvSpPr>
        <p:spPr>
          <a:xfrm>
            <a:off x="4038480" y="6324480"/>
            <a:ext cx="4113720" cy="363960"/>
          </a:xfrm>
          <a:prstGeom prst="rect">
            <a:avLst/>
          </a:prstGeom>
          <a:noFill/>
          <a:ln>
            <a:noFill/>
          </a:ln>
        </p:spPr>
        <p:txBody>
          <a:bodyPr anchorCtr="0" anchor="ctr" bIns="45000" lIns="90000" spcFirstLastPara="1" rIns="90000" wrap="square" tIns="45000">
            <a:noAutofit/>
          </a:bodyPr>
          <a:lstStyle>
            <a:lvl1pPr lvl="0" algn="ctr">
              <a:lnSpc>
                <a:spcPct val="100000"/>
              </a:lnSpc>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21"/>
          <p:cNvSpPr txBox="1"/>
          <p:nvPr>
            <p:ph idx="12" type="sldNum"/>
          </p:nvPr>
        </p:nvSpPr>
        <p:spPr>
          <a:xfrm>
            <a:off x="8610480" y="6324480"/>
            <a:ext cx="2742120" cy="363960"/>
          </a:xfrm>
          <a:prstGeom prst="rect">
            <a:avLst/>
          </a:prstGeom>
          <a:noFill/>
          <a:ln>
            <a:noFill/>
          </a:ln>
        </p:spPr>
        <p:txBody>
          <a:bodyPr anchorCtr="0" anchor="ctr" bIns="45000" lIns="90000" spcFirstLastPara="1" rIns="90000" wrap="square" tIns="45000">
            <a:noAutofit/>
          </a:bodyPr>
          <a:lstStyle>
            <a:lvl1pPr indent="0" lvl="0" marL="0" algn="r">
              <a:lnSpc>
                <a:spcPct val="100000"/>
              </a:lnSpc>
              <a:spcBef>
                <a:spcPts val="0"/>
              </a:spcBef>
              <a:buClr>
                <a:srgbClr val="FFFFFF"/>
              </a:buClr>
              <a:buSzPts val="900"/>
              <a:buFont typeface="Avenir"/>
              <a:buNone/>
              <a:defRPr b="0" sz="900" strike="noStrike">
                <a:solidFill>
                  <a:srgbClr val="FFFFFF"/>
                </a:solidFill>
                <a:latin typeface="Avenir"/>
                <a:ea typeface="Avenir"/>
                <a:cs typeface="Avenir"/>
                <a:sym typeface="Avenir"/>
              </a:defRPr>
            </a:lvl1pPr>
            <a:lvl2pPr indent="0" lvl="1" marL="0" algn="r">
              <a:lnSpc>
                <a:spcPct val="100000"/>
              </a:lnSpc>
              <a:spcBef>
                <a:spcPts val="0"/>
              </a:spcBef>
              <a:buClr>
                <a:srgbClr val="FFFFFF"/>
              </a:buClr>
              <a:buSzPts val="900"/>
              <a:buFont typeface="Avenir"/>
              <a:buNone/>
              <a:defRPr b="0" sz="900" strike="noStrike">
                <a:solidFill>
                  <a:srgbClr val="FFFFFF"/>
                </a:solidFill>
                <a:latin typeface="Avenir"/>
                <a:ea typeface="Avenir"/>
                <a:cs typeface="Avenir"/>
                <a:sym typeface="Avenir"/>
              </a:defRPr>
            </a:lvl2pPr>
            <a:lvl3pPr indent="0" lvl="2" marL="0" algn="r">
              <a:lnSpc>
                <a:spcPct val="100000"/>
              </a:lnSpc>
              <a:spcBef>
                <a:spcPts val="0"/>
              </a:spcBef>
              <a:buClr>
                <a:srgbClr val="FFFFFF"/>
              </a:buClr>
              <a:buSzPts val="900"/>
              <a:buFont typeface="Avenir"/>
              <a:buNone/>
              <a:defRPr b="0" sz="900" strike="noStrike">
                <a:solidFill>
                  <a:srgbClr val="FFFFFF"/>
                </a:solidFill>
                <a:latin typeface="Avenir"/>
                <a:ea typeface="Avenir"/>
                <a:cs typeface="Avenir"/>
                <a:sym typeface="Avenir"/>
              </a:defRPr>
            </a:lvl3pPr>
            <a:lvl4pPr indent="0" lvl="3" marL="0" algn="r">
              <a:lnSpc>
                <a:spcPct val="100000"/>
              </a:lnSpc>
              <a:spcBef>
                <a:spcPts val="0"/>
              </a:spcBef>
              <a:buClr>
                <a:srgbClr val="FFFFFF"/>
              </a:buClr>
              <a:buSzPts val="900"/>
              <a:buFont typeface="Avenir"/>
              <a:buNone/>
              <a:defRPr b="0" sz="900" strike="noStrike">
                <a:solidFill>
                  <a:srgbClr val="FFFFFF"/>
                </a:solidFill>
                <a:latin typeface="Avenir"/>
                <a:ea typeface="Avenir"/>
                <a:cs typeface="Avenir"/>
                <a:sym typeface="Avenir"/>
              </a:defRPr>
            </a:lvl4pPr>
            <a:lvl5pPr indent="0" lvl="4" marL="0" algn="r">
              <a:lnSpc>
                <a:spcPct val="100000"/>
              </a:lnSpc>
              <a:spcBef>
                <a:spcPts val="0"/>
              </a:spcBef>
              <a:buClr>
                <a:srgbClr val="FFFFFF"/>
              </a:buClr>
              <a:buSzPts val="900"/>
              <a:buFont typeface="Avenir"/>
              <a:buNone/>
              <a:defRPr b="0" sz="900" strike="noStrike">
                <a:solidFill>
                  <a:srgbClr val="FFFFFF"/>
                </a:solidFill>
                <a:latin typeface="Avenir"/>
                <a:ea typeface="Avenir"/>
                <a:cs typeface="Avenir"/>
                <a:sym typeface="Avenir"/>
              </a:defRPr>
            </a:lvl5pPr>
            <a:lvl6pPr indent="0" lvl="5" marL="0" algn="r">
              <a:lnSpc>
                <a:spcPct val="100000"/>
              </a:lnSpc>
              <a:spcBef>
                <a:spcPts val="0"/>
              </a:spcBef>
              <a:buClr>
                <a:srgbClr val="FFFFFF"/>
              </a:buClr>
              <a:buSzPts val="900"/>
              <a:buFont typeface="Avenir"/>
              <a:buNone/>
              <a:defRPr b="0" sz="900" strike="noStrike">
                <a:solidFill>
                  <a:srgbClr val="FFFFFF"/>
                </a:solidFill>
                <a:latin typeface="Avenir"/>
                <a:ea typeface="Avenir"/>
                <a:cs typeface="Avenir"/>
                <a:sym typeface="Avenir"/>
              </a:defRPr>
            </a:lvl6pPr>
            <a:lvl7pPr indent="0" lvl="6" marL="0" algn="r">
              <a:lnSpc>
                <a:spcPct val="100000"/>
              </a:lnSpc>
              <a:spcBef>
                <a:spcPts val="0"/>
              </a:spcBef>
              <a:buClr>
                <a:srgbClr val="FFFFFF"/>
              </a:buClr>
              <a:buSzPts val="900"/>
              <a:buFont typeface="Avenir"/>
              <a:buNone/>
              <a:defRPr b="0" sz="900" strike="noStrike">
                <a:solidFill>
                  <a:srgbClr val="FFFFFF"/>
                </a:solidFill>
                <a:latin typeface="Avenir"/>
                <a:ea typeface="Avenir"/>
                <a:cs typeface="Avenir"/>
                <a:sym typeface="Avenir"/>
              </a:defRPr>
            </a:lvl7pPr>
            <a:lvl8pPr indent="0" lvl="7" marL="0" algn="r">
              <a:lnSpc>
                <a:spcPct val="100000"/>
              </a:lnSpc>
              <a:spcBef>
                <a:spcPts val="0"/>
              </a:spcBef>
              <a:buClr>
                <a:srgbClr val="FFFFFF"/>
              </a:buClr>
              <a:buSzPts val="900"/>
              <a:buFont typeface="Avenir"/>
              <a:buNone/>
              <a:defRPr b="0" sz="900" strike="noStrike">
                <a:solidFill>
                  <a:srgbClr val="FFFFFF"/>
                </a:solidFill>
                <a:latin typeface="Avenir"/>
                <a:ea typeface="Avenir"/>
                <a:cs typeface="Avenir"/>
                <a:sym typeface="Avenir"/>
              </a:defRPr>
            </a:lvl8pPr>
            <a:lvl9pPr indent="0" lvl="8" marL="0" algn="r">
              <a:lnSpc>
                <a:spcPct val="100000"/>
              </a:lnSpc>
              <a:spcBef>
                <a:spcPts val="0"/>
              </a:spcBef>
              <a:buClr>
                <a:srgbClr val="FFFFFF"/>
              </a:buClr>
              <a:buSzPts val="900"/>
              <a:buFont typeface="Avenir"/>
              <a:buNone/>
              <a:defRPr b="0" sz="900" strike="noStrike">
                <a:solidFill>
                  <a:srgbClr val="FFFFFF"/>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sp>
        <p:nvSpPr>
          <p:cNvPr id="96" name="Google Shape;96;p21"/>
          <p:cNvSpPr txBox="1"/>
          <p:nvPr>
            <p:ph idx="10" type="dt"/>
          </p:nvPr>
        </p:nvSpPr>
        <p:spPr>
          <a:xfrm>
            <a:off x="838080" y="6324480"/>
            <a:ext cx="2742120" cy="363960"/>
          </a:xfrm>
          <a:prstGeom prst="rect">
            <a:avLst/>
          </a:prstGeom>
          <a:noFill/>
          <a:ln>
            <a:noFill/>
          </a:ln>
        </p:spPr>
        <p:txBody>
          <a:bodyPr anchorCtr="0" anchor="ctr" bIns="45000" lIns="90000" spcFirstLastPara="1" rIns="90000" wrap="square" tIns="45000">
            <a:noAutofit/>
          </a:bodyPr>
          <a:lstStyle>
            <a:lvl1pPr lvl="0" algn="l">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17" name="Shape 17"/>
        <p:cNvGrpSpPr/>
        <p:nvPr/>
      </p:nvGrpSpPr>
      <p:grpSpPr>
        <a:xfrm>
          <a:off x="0" y="0"/>
          <a:ext cx="0" cy="0"/>
          <a:chOff x="0" y="0"/>
          <a:chExt cx="0" cy="0"/>
        </a:xfrm>
      </p:grpSpPr>
      <p:sp>
        <p:nvSpPr>
          <p:cNvPr id="18" name="Google Shape;18;p11"/>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1"/>
          <p:cNvSpPr txBox="1"/>
          <p:nvPr>
            <p:ph idx="1" type="subTitle"/>
          </p:nvPr>
        </p:nvSpPr>
        <p:spPr>
          <a:xfrm>
            <a:off x="609480" y="1604520"/>
            <a:ext cx="10972440" cy="39772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1"/>
          <p:cNvSpPr txBox="1"/>
          <p:nvPr>
            <p:ph idx="11" type="ftr"/>
          </p:nvPr>
        </p:nvSpPr>
        <p:spPr>
          <a:xfrm>
            <a:off x="4038480" y="6324480"/>
            <a:ext cx="4113720" cy="363960"/>
          </a:xfrm>
          <a:prstGeom prst="rect">
            <a:avLst/>
          </a:prstGeom>
          <a:noFill/>
          <a:ln>
            <a:noFill/>
          </a:ln>
        </p:spPr>
        <p:txBody>
          <a:bodyPr anchorCtr="0" anchor="ctr" bIns="45000" lIns="90000" spcFirstLastPara="1" rIns="90000" wrap="square" tIns="45000">
            <a:noAutofit/>
          </a:bodyPr>
          <a:lstStyle>
            <a:lvl1pPr lvl="0" algn="ctr">
              <a:lnSpc>
                <a:spcPct val="100000"/>
              </a:lnSpc>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1"/>
          <p:cNvSpPr txBox="1"/>
          <p:nvPr>
            <p:ph idx="12" type="sldNum"/>
          </p:nvPr>
        </p:nvSpPr>
        <p:spPr>
          <a:xfrm>
            <a:off x="8610480" y="6324480"/>
            <a:ext cx="2742120" cy="363960"/>
          </a:xfrm>
          <a:prstGeom prst="rect">
            <a:avLst/>
          </a:prstGeom>
          <a:noFill/>
          <a:ln>
            <a:noFill/>
          </a:ln>
        </p:spPr>
        <p:txBody>
          <a:bodyPr anchorCtr="0" anchor="ctr" bIns="45000" lIns="90000" spcFirstLastPara="1" rIns="90000" wrap="square" tIns="45000">
            <a:noAutofit/>
          </a:bodyPr>
          <a:lstStyle>
            <a:lvl1pPr indent="0" lvl="0" marL="0" algn="r">
              <a:lnSpc>
                <a:spcPct val="100000"/>
              </a:lnSpc>
              <a:spcBef>
                <a:spcPts val="0"/>
              </a:spcBef>
              <a:buClr>
                <a:srgbClr val="FFFFFF"/>
              </a:buClr>
              <a:buSzPts val="900"/>
              <a:buFont typeface="Avenir"/>
              <a:buNone/>
              <a:defRPr b="0" sz="900" strike="noStrike">
                <a:solidFill>
                  <a:srgbClr val="FFFFFF"/>
                </a:solidFill>
                <a:latin typeface="Avenir"/>
                <a:ea typeface="Avenir"/>
                <a:cs typeface="Avenir"/>
                <a:sym typeface="Avenir"/>
              </a:defRPr>
            </a:lvl1pPr>
            <a:lvl2pPr indent="0" lvl="1" marL="0" algn="r">
              <a:lnSpc>
                <a:spcPct val="100000"/>
              </a:lnSpc>
              <a:spcBef>
                <a:spcPts val="0"/>
              </a:spcBef>
              <a:buClr>
                <a:srgbClr val="FFFFFF"/>
              </a:buClr>
              <a:buSzPts val="900"/>
              <a:buFont typeface="Avenir"/>
              <a:buNone/>
              <a:defRPr b="0" sz="900" strike="noStrike">
                <a:solidFill>
                  <a:srgbClr val="FFFFFF"/>
                </a:solidFill>
                <a:latin typeface="Avenir"/>
                <a:ea typeface="Avenir"/>
                <a:cs typeface="Avenir"/>
                <a:sym typeface="Avenir"/>
              </a:defRPr>
            </a:lvl2pPr>
            <a:lvl3pPr indent="0" lvl="2" marL="0" algn="r">
              <a:lnSpc>
                <a:spcPct val="100000"/>
              </a:lnSpc>
              <a:spcBef>
                <a:spcPts val="0"/>
              </a:spcBef>
              <a:buClr>
                <a:srgbClr val="FFFFFF"/>
              </a:buClr>
              <a:buSzPts val="900"/>
              <a:buFont typeface="Avenir"/>
              <a:buNone/>
              <a:defRPr b="0" sz="900" strike="noStrike">
                <a:solidFill>
                  <a:srgbClr val="FFFFFF"/>
                </a:solidFill>
                <a:latin typeface="Avenir"/>
                <a:ea typeface="Avenir"/>
                <a:cs typeface="Avenir"/>
                <a:sym typeface="Avenir"/>
              </a:defRPr>
            </a:lvl3pPr>
            <a:lvl4pPr indent="0" lvl="3" marL="0" algn="r">
              <a:lnSpc>
                <a:spcPct val="100000"/>
              </a:lnSpc>
              <a:spcBef>
                <a:spcPts val="0"/>
              </a:spcBef>
              <a:buClr>
                <a:srgbClr val="FFFFFF"/>
              </a:buClr>
              <a:buSzPts val="900"/>
              <a:buFont typeface="Avenir"/>
              <a:buNone/>
              <a:defRPr b="0" sz="900" strike="noStrike">
                <a:solidFill>
                  <a:srgbClr val="FFFFFF"/>
                </a:solidFill>
                <a:latin typeface="Avenir"/>
                <a:ea typeface="Avenir"/>
                <a:cs typeface="Avenir"/>
                <a:sym typeface="Avenir"/>
              </a:defRPr>
            </a:lvl4pPr>
            <a:lvl5pPr indent="0" lvl="4" marL="0" algn="r">
              <a:lnSpc>
                <a:spcPct val="100000"/>
              </a:lnSpc>
              <a:spcBef>
                <a:spcPts val="0"/>
              </a:spcBef>
              <a:buClr>
                <a:srgbClr val="FFFFFF"/>
              </a:buClr>
              <a:buSzPts val="900"/>
              <a:buFont typeface="Avenir"/>
              <a:buNone/>
              <a:defRPr b="0" sz="900" strike="noStrike">
                <a:solidFill>
                  <a:srgbClr val="FFFFFF"/>
                </a:solidFill>
                <a:latin typeface="Avenir"/>
                <a:ea typeface="Avenir"/>
                <a:cs typeface="Avenir"/>
                <a:sym typeface="Avenir"/>
              </a:defRPr>
            </a:lvl5pPr>
            <a:lvl6pPr indent="0" lvl="5" marL="0" algn="r">
              <a:lnSpc>
                <a:spcPct val="100000"/>
              </a:lnSpc>
              <a:spcBef>
                <a:spcPts val="0"/>
              </a:spcBef>
              <a:buClr>
                <a:srgbClr val="FFFFFF"/>
              </a:buClr>
              <a:buSzPts val="900"/>
              <a:buFont typeface="Avenir"/>
              <a:buNone/>
              <a:defRPr b="0" sz="900" strike="noStrike">
                <a:solidFill>
                  <a:srgbClr val="FFFFFF"/>
                </a:solidFill>
                <a:latin typeface="Avenir"/>
                <a:ea typeface="Avenir"/>
                <a:cs typeface="Avenir"/>
                <a:sym typeface="Avenir"/>
              </a:defRPr>
            </a:lvl6pPr>
            <a:lvl7pPr indent="0" lvl="6" marL="0" algn="r">
              <a:lnSpc>
                <a:spcPct val="100000"/>
              </a:lnSpc>
              <a:spcBef>
                <a:spcPts val="0"/>
              </a:spcBef>
              <a:buClr>
                <a:srgbClr val="FFFFFF"/>
              </a:buClr>
              <a:buSzPts val="900"/>
              <a:buFont typeface="Avenir"/>
              <a:buNone/>
              <a:defRPr b="0" sz="900" strike="noStrike">
                <a:solidFill>
                  <a:srgbClr val="FFFFFF"/>
                </a:solidFill>
                <a:latin typeface="Avenir"/>
                <a:ea typeface="Avenir"/>
                <a:cs typeface="Avenir"/>
                <a:sym typeface="Avenir"/>
              </a:defRPr>
            </a:lvl7pPr>
            <a:lvl8pPr indent="0" lvl="7" marL="0" algn="r">
              <a:lnSpc>
                <a:spcPct val="100000"/>
              </a:lnSpc>
              <a:spcBef>
                <a:spcPts val="0"/>
              </a:spcBef>
              <a:buClr>
                <a:srgbClr val="FFFFFF"/>
              </a:buClr>
              <a:buSzPts val="900"/>
              <a:buFont typeface="Avenir"/>
              <a:buNone/>
              <a:defRPr b="0" sz="900" strike="noStrike">
                <a:solidFill>
                  <a:srgbClr val="FFFFFF"/>
                </a:solidFill>
                <a:latin typeface="Avenir"/>
                <a:ea typeface="Avenir"/>
                <a:cs typeface="Avenir"/>
                <a:sym typeface="Avenir"/>
              </a:defRPr>
            </a:lvl8pPr>
            <a:lvl9pPr indent="0" lvl="8" marL="0" algn="r">
              <a:lnSpc>
                <a:spcPct val="100000"/>
              </a:lnSpc>
              <a:spcBef>
                <a:spcPts val="0"/>
              </a:spcBef>
              <a:buClr>
                <a:srgbClr val="FFFFFF"/>
              </a:buClr>
              <a:buSzPts val="900"/>
              <a:buFont typeface="Avenir"/>
              <a:buNone/>
              <a:defRPr b="0" sz="900" strike="noStrike">
                <a:solidFill>
                  <a:srgbClr val="FFFFFF"/>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sp>
        <p:nvSpPr>
          <p:cNvPr id="22" name="Google Shape;22;p11"/>
          <p:cNvSpPr txBox="1"/>
          <p:nvPr>
            <p:ph idx="10" type="dt"/>
          </p:nvPr>
        </p:nvSpPr>
        <p:spPr>
          <a:xfrm>
            <a:off x="838080" y="6324480"/>
            <a:ext cx="2742120" cy="363960"/>
          </a:xfrm>
          <a:prstGeom prst="rect">
            <a:avLst/>
          </a:prstGeom>
          <a:noFill/>
          <a:ln>
            <a:noFill/>
          </a:ln>
        </p:spPr>
        <p:txBody>
          <a:bodyPr anchorCtr="0" anchor="ctr" bIns="45000" lIns="90000" spcFirstLastPara="1" rIns="90000" wrap="square" tIns="45000">
            <a:noAutofit/>
          </a:bodyPr>
          <a:lstStyle>
            <a:lvl1pPr lvl="0" algn="l">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23" name="Shape 23"/>
        <p:cNvGrpSpPr/>
        <p:nvPr/>
      </p:nvGrpSpPr>
      <p:grpSpPr>
        <a:xfrm>
          <a:off x="0" y="0"/>
          <a:ext cx="0" cy="0"/>
          <a:chOff x="0" y="0"/>
          <a:chExt cx="0" cy="0"/>
        </a:xfrm>
      </p:grpSpPr>
      <p:sp>
        <p:nvSpPr>
          <p:cNvPr id="24" name="Google Shape;24;p12"/>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2"/>
          <p:cNvSpPr txBox="1"/>
          <p:nvPr>
            <p:ph idx="1" type="body"/>
          </p:nvPr>
        </p:nvSpPr>
        <p:spPr>
          <a:xfrm>
            <a:off x="609480" y="1604520"/>
            <a:ext cx="10972440" cy="3977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6" name="Google Shape;26;p12"/>
          <p:cNvSpPr txBox="1"/>
          <p:nvPr>
            <p:ph idx="11" type="ftr"/>
          </p:nvPr>
        </p:nvSpPr>
        <p:spPr>
          <a:xfrm>
            <a:off x="4038480" y="6324480"/>
            <a:ext cx="4113720" cy="363960"/>
          </a:xfrm>
          <a:prstGeom prst="rect">
            <a:avLst/>
          </a:prstGeom>
          <a:noFill/>
          <a:ln>
            <a:noFill/>
          </a:ln>
        </p:spPr>
        <p:txBody>
          <a:bodyPr anchorCtr="0" anchor="ctr" bIns="45000" lIns="90000" spcFirstLastPara="1" rIns="90000" wrap="square" tIns="45000">
            <a:noAutofit/>
          </a:bodyPr>
          <a:lstStyle>
            <a:lvl1pPr lvl="0" algn="ctr">
              <a:lnSpc>
                <a:spcPct val="100000"/>
              </a:lnSpc>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2"/>
          <p:cNvSpPr txBox="1"/>
          <p:nvPr>
            <p:ph idx="12" type="sldNum"/>
          </p:nvPr>
        </p:nvSpPr>
        <p:spPr>
          <a:xfrm>
            <a:off x="8610480" y="6324480"/>
            <a:ext cx="2742120" cy="363960"/>
          </a:xfrm>
          <a:prstGeom prst="rect">
            <a:avLst/>
          </a:prstGeom>
          <a:noFill/>
          <a:ln>
            <a:noFill/>
          </a:ln>
        </p:spPr>
        <p:txBody>
          <a:bodyPr anchorCtr="0" anchor="ctr" bIns="45000" lIns="90000" spcFirstLastPara="1" rIns="90000" wrap="square" tIns="45000">
            <a:noAutofit/>
          </a:bodyPr>
          <a:lstStyle>
            <a:lvl1pPr indent="0" lvl="0" marL="0" algn="r">
              <a:lnSpc>
                <a:spcPct val="100000"/>
              </a:lnSpc>
              <a:spcBef>
                <a:spcPts val="0"/>
              </a:spcBef>
              <a:buClr>
                <a:srgbClr val="FFFFFF"/>
              </a:buClr>
              <a:buSzPts val="900"/>
              <a:buFont typeface="Avenir"/>
              <a:buNone/>
              <a:defRPr b="0" sz="900" strike="noStrike">
                <a:solidFill>
                  <a:srgbClr val="FFFFFF"/>
                </a:solidFill>
                <a:latin typeface="Avenir"/>
                <a:ea typeface="Avenir"/>
                <a:cs typeface="Avenir"/>
                <a:sym typeface="Avenir"/>
              </a:defRPr>
            </a:lvl1pPr>
            <a:lvl2pPr indent="0" lvl="1" marL="0" algn="r">
              <a:lnSpc>
                <a:spcPct val="100000"/>
              </a:lnSpc>
              <a:spcBef>
                <a:spcPts val="0"/>
              </a:spcBef>
              <a:buClr>
                <a:srgbClr val="FFFFFF"/>
              </a:buClr>
              <a:buSzPts val="900"/>
              <a:buFont typeface="Avenir"/>
              <a:buNone/>
              <a:defRPr b="0" sz="900" strike="noStrike">
                <a:solidFill>
                  <a:srgbClr val="FFFFFF"/>
                </a:solidFill>
                <a:latin typeface="Avenir"/>
                <a:ea typeface="Avenir"/>
                <a:cs typeface="Avenir"/>
                <a:sym typeface="Avenir"/>
              </a:defRPr>
            </a:lvl2pPr>
            <a:lvl3pPr indent="0" lvl="2" marL="0" algn="r">
              <a:lnSpc>
                <a:spcPct val="100000"/>
              </a:lnSpc>
              <a:spcBef>
                <a:spcPts val="0"/>
              </a:spcBef>
              <a:buClr>
                <a:srgbClr val="FFFFFF"/>
              </a:buClr>
              <a:buSzPts val="900"/>
              <a:buFont typeface="Avenir"/>
              <a:buNone/>
              <a:defRPr b="0" sz="900" strike="noStrike">
                <a:solidFill>
                  <a:srgbClr val="FFFFFF"/>
                </a:solidFill>
                <a:latin typeface="Avenir"/>
                <a:ea typeface="Avenir"/>
                <a:cs typeface="Avenir"/>
                <a:sym typeface="Avenir"/>
              </a:defRPr>
            </a:lvl3pPr>
            <a:lvl4pPr indent="0" lvl="3" marL="0" algn="r">
              <a:lnSpc>
                <a:spcPct val="100000"/>
              </a:lnSpc>
              <a:spcBef>
                <a:spcPts val="0"/>
              </a:spcBef>
              <a:buClr>
                <a:srgbClr val="FFFFFF"/>
              </a:buClr>
              <a:buSzPts val="900"/>
              <a:buFont typeface="Avenir"/>
              <a:buNone/>
              <a:defRPr b="0" sz="900" strike="noStrike">
                <a:solidFill>
                  <a:srgbClr val="FFFFFF"/>
                </a:solidFill>
                <a:latin typeface="Avenir"/>
                <a:ea typeface="Avenir"/>
                <a:cs typeface="Avenir"/>
                <a:sym typeface="Avenir"/>
              </a:defRPr>
            </a:lvl4pPr>
            <a:lvl5pPr indent="0" lvl="4" marL="0" algn="r">
              <a:lnSpc>
                <a:spcPct val="100000"/>
              </a:lnSpc>
              <a:spcBef>
                <a:spcPts val="0"/>
              </a:spcBef>
              <a:buClr>
                <a:srgbClr val="FFFFFF"/>
              </a:buClr>
              <a:buSzPts val="900"/>
              <a:buFont typeface="Avenir"/>
              <a:buNone/>
              <a:defRPr b="0" sz="900" strike="noStrike">
                <a:solidFill>
                  <a:srgbClr val="FFFFFF"/>
                </a:solidFill>
                <a:latin typeface="Avenir"/>
                <a:ea typeface="Avenir"/>
                <a:cs typeface="Avenir"/>
                <a:sym typeface="Avenir"/>
              </a:defRPr>
            </a:lvl5pPr>
            <a:lvl6pPr indent="0" lvl="5" marL="0" algn="r">
              <a:lnSpc>
                <a:spcPct val="100000"/>
              </a:lnSpc>
              <a:spcBef>
                <a:spcPts val="0"/>
              </a:spcBef>
              <a:buClr>
                <a:srgbClr val="FFFFFF"/>
              </a:buClr>
              <a:buSzPts val="900"/>
              <a:buFont typeface="Avenir"/>
              <a:buNone/>
              <a:defRPr b="0" sz="900" strike="noStrike">
                <a:solidFill>
                  <a:srgbClr val="FFFFFF"/>
                </a:solidFill>
                <a:latin typeface="Avenir"/>
                <a:ea typeface="Avenir"/>
                <a:cs typeface="Avenir"/>
                <a:sym typeface="Avenir"/>
              </a:defRPr>
            </a:lvl6pPr>
            <a:lvl7pPr indent="0" lvl="6" marL="0" algn="r">
              <a:lnSpc>
                <a:spcPct val="100000"/>
              </a:lnSpc>
              <a:spcBef>
                <a:spcPts val="0"/>
              </a:spcBef>
              <a:buClr>
                <a:srgbClr val="FFFFFF"/>
              </a:buClr>
              <a:buSzPts val="900"/>
              <a:buFont typeface="Avenir"/>
              <a:buNone/>
              <a:defRPr b="0" sz="900" strike="noStrike">
                <a:solidFill>
                  <a:srgbClr val="FFFFFF"/>
                </a:solidFill>
                <a:latin typeface="Avenir"/>
                <a:ea typeface="Avenir"/>
                <a:cs typeface="Avenir"/>
                <a:sym typeface="Avenir"/>
              </a:defRPr>
            </a:lvl7pPr>
            <a:lvl8pPr indent="0" lvl="7" marL="0" algn="r">
              <a:lnSpc>
                <a:spcPct val="100000"/>
              </a:lnSpc>
              <a:spcBef>
                <a:spcPts val="0"/>
              </a:spcBef>
              <a:buClr>
                <a:srgbClr val="FFFFFF"/>
              </a:buClr>
              <a:buSzPts val="900"/>
              <a:buFont typeface="Avenir"/>
              <a:buNone/>
              <a:defRPr b="0" sz="900" strike="noStrike">
                <a:solidFill>
                  <a:srgbClr val="FFFFFF"/>
                </a:solidFill>
                <a:latin typeface="Avenir"/>
                <a:ea typeface="Avenir"/>
                <a:cs typeface="Avenir"/>
                <a:sym typeface="Avenir"/>
              </a:defRPr>
            </a:lvl8pPr>
            <a:lvl9pPr indent="0" lvl="8" marL="0" algn="r">
              <a:lnSpc>
                <a:spcPct val="100000"/>
              </a:lnSpc>
              <a:spcBef>
                <a:spcPts val="0"/>
              </a:spcBef>
              <a:buClr>
                <a:srgbClr val="FFFFFF"/>
              </a:buClr>
              <a:buSzPts val="900"/>
              <a:buFont typeface="Avenir"/>
              <a:buNone/>
              <a:defRPr b="0" sz="900" strike="noStrike">
                <a:solidFill>
                  <a:srgbClr val="FFFFFF"/>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sp>
        <p:nvSpPr>
          <p:cNvPr id="28" name="Google Shape;28;p12"/>
          <p:cNvSpPr txBox="1"/>
          <p:nvPr>
            <p:ph idx="10" type="dt"/>
          </p:nvPr>
        </p:nvSpPr>
        <p:spPr>
          <a:xfrm>
            <a:off x="838080" y="6324480"/>
            <a:ext cx="2742120" cy="363960"/>
          </a:xfrm>
          <a:prstGeom prst="rect">
            <a:avLst/>
          </a:prstGeom>
          <a:noFill/>
          <a:ln>
            <a:noFill/>
          </a:ln>
        </p:spPr>
        <p:txBody>
          <a:bodyPr anchorCtr="0" anchor="ctr" bIns="45000" lIns="90000" spcFirstLastPara="1" rIns="90000" wrap="square" tIns="45000">
            <a:noAutofit/>
          </a:bodyPr>
          <a:lstStyle>
            <a:lvl1pPr lvl="0" algn="l">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29" name="Shape 29"/>
        <p:cNvGrpSpPr/>
        <p:nvPr/>
      </p:nvGrpSpPr>
      <p:grpSpPr>
        <a:xfrm>
          <a:off x="0" y="0"/>
          <a:ext cx="0" cy="0"/>
          <a:chOff x="0" y="0"/>
          <a:chExt cx="0" cy="0"/>
        </a:xfrm>
      </p:grpSpPr>
      <p:sp>
        <p:nvSpPr>
          <p:cNvPr id="30" name="Google Shape;30;p13"/>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3"/>
          <p:cNvSpPr txBox="1"/>
          <p:nvPr>
            <p:ph idx="1" type="body"/>
          </p:nvPr>
        </p:nvSpPr>
        <p:spPr>
          <a:xfrm>
            <a:off x="609480" y="1604520"/>
            <a:ext cx="5354280" cy="3977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2" name="Google Shape;32;p13"/>
          <p:cNvSpPr txBox="1"/>
          <p:nvPr>
            <p:ph idx="2" type="body"/>
          </p:nvPr>
        </p:nvSpPr>
        <p:spPr>
          <a:xfrm>
            <a:off x="6231960" y="1604520"/>
            <a:ext cx="5354280" cy="3977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3" name="Google Shape;33;p13"/>
          <p:cNvSpPr txBox="1"/>
          <p:nvPr>
            <p:ph idx="11" type="ftr"/>
          </p:nvPr>
        </p:nvSpPr>
        <p:spPr>
          <a:xfrm>
            <a:off x="4038480" y="6324480"/>
            <a:ext cx="4113720" cy="363960"/>
          </a:xfrm>
          <a:prstGeom prst="rect">
            <a:avLst/>
          </a:prstGeom>
          <a:noFill/>
          <a:ln>
            <a:noFill/>
          </a:ln>
        </p:spPr>
        <p:txBody>
          <a:bodyPr anchorCtr="0" anchor="ctr" bIns="45000" lIns="90000" spcFirstLastPara="1" rIns="90000" wrap="square" tIns="45000">
            <a:noAutofit/>
          </a:bodyPr>
          <a:lstStyle>
            <a:lvl1pPr lvl="0" algn="ctr">
              <a:lnSpc>
                <a:spcPct val="100000"/>
              </a:lnSpc>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3"/>
          <p:cNvSpPr txBox="1"/>
          <p:nvPr>
            <p:ph idx="12" type="sldNum"/>
          </p:nvPr>
        </p:nvSpPr>
        <p:spPr>
          <a:xfrm>
            <a:off x="8610480" y="6324480"/>
            <a:ext cx="2742120" cy="363960"/>
          </a:xfrm>
          <a:prstGeom prst="rect">
            <a:avLst/>
          </a:prstGeom>
          <a:noFill/>
          <a:ln>
            <a:noFill/>
          </a:ln>
        </p:spPr>
        <p:txBody>
          <a:bodyPr anchorCtr="0" anchor="ctr" bIns="45000" lIns="90000" spcFirstLastPara="1" rIns="90000" wrap="square" tIns="45000">
            <a:noAutofit/>
          </a:bodyPr>
          <a:lstStyle>
            <a:lvl1pPr indent="0" lvl="0" marL="0" algn="r">
              <a:lnSpc>
                <a:spcPct val="100000"/>
              </a:lnSpc>
              <a:spcBef>
                <a:spcPts val="0"/>
              </a:spcBef>
              <a:buClr>
                <a:srgbClr val="FFFFFF"/>
              </a:buClr>
              <a:buSzPts val="900"/>
              <a:buFont typeface="Avenir"/>
              <a:buNone/>
              <a:defRPr b="0" sz="900" strike="noStrike">
                <a:solidFill>
                  <a:srgbClr val="FFFFFF"/>
                </a:solidFill>
                <a:latin typeface="Avenir"/>
                <a:ea typeface="Avenir"/>
                <a:cs typeface="Avenir"/>
                <a:sym typeface="Avenir"/>
              </a:defRPr>
            </a:lvl1pPr>
            <a:lvl2pPr indent="0" lvl="1" marL="0" algn="r">
              <a:lnSpc>
                <a:spcPct val="100000"/>
              </a:lnSpc>
              <a:spcBef>
                <a:spcPts val="0"/>
              </a:spcBef>
              <a:buClr>
                <a:srgbClr val="FFFFFF"/>
              </a:buClr>
              <a:buSzPts val="900"/>
              <a:buFont typeface="Avenir"/>
              <a:buNone/>
              <a:defRPr b="0" sz="900" strike="noStrike">
                <a:solidFill>
                  <a:srgbClr val="FFFFFF"/>
                </a:solidFill>
                <a:latin typeface="Avenir"/>
                <a:ea typeface="Avenir"/>
                <a:cs typeface="Avenir"/>
                <a:sym typeface="Avenir"/>
              </a:defRPr>
            </a:lvl2pPr>
            <a:lvl3pPr indent="0" lvl="2" marL="0" algn="r">
              <a:lnSpc>
                <a:spcPct val="100000"/>
              </a:lnSpc>
              <a:spcBef>
                <a:spcPts val="0"/>
              </a:spcBef>
              <a:buClr>
                <a:srgbClr val="FFFFFF"/>
              </a:buClr>
              <a:buSzPts val="900"/>
              <a:buFont typeface="Avenir"/>
              <a:buNone/>
              <a:defRPr b="0" sz="900" strike="noStrike">
                <a:solidFill>
                  <a:srgbClr val="FFFFFF"/>
                </a:solidFill>
                <a:latin typeface="Avenir"/>
                <a:ea typeface="Avenir"/>
                <a:cs typeface="Avenir"/>
                <a:sym typeface="Avenir"/>
              </a:defRPr>
            </a:lvl3pPr>
            <a:lvl4pPr indent="0" lvl="3" marL="0" algn="r">
              <a:lnSpc>
                <a:spcPct val="100000"/>
              </a:lnSpc>
              <a:spcBef>
                <a:spcPts val="0"/>
              </a:spcBef>
              <a:buClr>
                <a:srgbClr val="FFFFFF"/>
              </a:buClr>
              <a:buSzPts val="900"/>
              <a:buFont typeface="Avenir"/>
              <a:buNone/>
              <a:defRPr b="0" sz="900" strike="noStrike">
                <a:solidFill>
                  <a:srgbClr val="FFFFFF"/>
                </a:solidFill>
                <a:latin typeface="Avenir"/>
                <a:ea typeface="Avenir"/>
                <a:cs typeface="Avenir"/>
                <a:sym typeface="Avenir"/>
              </a:defRPr>
            </a:lvl4pPr>
            <a:lvl5pPr indent="0" lvl="4" marL="0" algn="r">
              <a:lnSpc>
                <a:spcPct val="100000"/>
              </a:lnSpc>
              <a:spcBef>
                <a:spcPts val="0"/>
              </a:spcBef>
              <a:buClr>
                <a:srgbClr val="FFFFFF"/>
              </a:buClr>
              <a:buSzPts val="900"/>
              <a:buFont typeface="Avenir"/>
              <a:buNone/>
              <a:defRPr b="0" sz="900" strike="noStrike">
                <a:solidFill>
                  <a:srgbClr val="FFFFFF"/>
                </a:solidFill>
                <a:latin typeface="Avenir"/>
                <a:ea typeface="Avenir"/>
                <a:cs typeface="Avenir"/>
                <a:sym typeface="Avenir"/>
              </a:defRPr>
            </a:lvl5pPr>
            <a:lvl6pPr indent="0" lvl="5" marL="0" algn="r">
              <a:lnSpc>
                <a:spcPct val="100000"/>
              </a:lnSpc>
              <a:spcBef>
                <a:spcPts val="0"/>
              </a:spcBef>
              <a:buClr>
                <a:srgbClr val="FFFFFF"/>
              </a:buClr>
              <a:buSzPts val="900"/>
              <a:buFont typeface="Avenir"/>
              <a:buNone/>
              <a:defRPr b="0" sz="900" strike="noStrike">
                <a:solidFill>
                  <a:srgbClr val="FFFFFF"/>
                </a:solidFill>
                <a:latin typeface="Avenir"/>
                <a:ea typeface="Avenir"/>
                <a:cs typeface="Avenir"/>
                <a:sym typeface="Avenir"/>
              </a:defRPr>
            </a:lvl6pPr>
            <a:lvl7pPr indent="0" lvl="6" marL="0" algn="r">
              <a:lnSpc>
                <a:spcPct val="100000"/>
              </a:lnSpc>
              <a:spcBef>
                <a:spcPts val="0"/>
              </a:spcBef>
              <a:buClr>
                <a:srgbClr val="FFFFFF"/>
              </a:buClr>
              <a:buSzPts val="900"/>
              <a:buFont typeface="Avenir"/>
              <a:buNone/>
              <a:defRPr b="0" sz="900" strike="noStrike">
                <a:solidFill>
                  <a:srgbClr val="FFFFFF"/>
                </a:solidFill>
                <a:latin typeface="Avenir"/>
                <a:ea typeface="Avenir"/>
                <a:cs typeface="Avenir"/>
                <a:sym typeface="Avenir"/>
              </a:defRPr>
            </a:lvl7pPr>
            <a:lvl8pPr indent="0" lvl="7" marL="0" algn="r">
              <a:lnSpc>
                <a:spcPct val="100000"/>
              </a:lnSpc>
              <a:spcBef>
                <a:spcPts val="0"/>
              </a:spcBef>
              <a:buClr>
                <a:srgbClr val="FFFFFF"/>
              </a:buClr>
              <a:buSzPts val="900"/>
              <a:buFont typeface="Avenir"/>
              <a:buNone/>
              <a:defRPr b="0" sz="900" strike="noStrike">
                <a:solidFill>
                  <a:srgbClr val="FFFFFF"/>
                </a:solidFill>
                <a:latin typeface="Avenir"/>
                <a:ea typeface="Avenir"/>
                <a:cs typeface="Avenir"/>
                <a:sym typeface="Avenir"/>
              </a:defRPr>
            </a:lvl8pPr>
            <a:lvl9pPr indent="0" lvl="8" marL="0" algn="r">
              <a:lnSpc>
                <a:spcPct val="100000"/>
              </a:lnSpc>
              <a:spcBef>
                <a:spcPts val="0"/>
              </a:spcBef>
              <a:buClr>
                <a:srgbClr val="FFFFFF"/>
              </a:buClr>
              <a:buSzPts val="900"/>
              <a:buFont typeface="Avenir"/>
              <a:buNone/>
              <a:defRPr b="0" sz="900" strike="noStrike">
                <a:solidFill>
                  <a:srgbClr val="FFFFFF"/>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sp>
        <p:nvSpPr>
          <p:cNvPr id="35" name="Google Shape;35;p13"/>
          <p:cNvSpPr txBox="1"/>
          <p:nvPr>
            <p:ph idx="10" type="dt"/>
          </p:nvPr>
        </p:nvSpPr>
        <p:spPr>
          <a:xfrm>
            <a:off x="838080" y="6324480"/>
            <a:ext cx="2742120" cy="363960"/>
          </a:xfrm>
          <a:prstGeom prst="rect">
            <a:avLst/>
          </a:prstGeom>
          <a:noFill/>
          <a:ln>
            <a:noFill/>
          </a:ln>
        </p:spPr>
        <p:txBody>
          <a:bodyPr anchorCtr="0" anchor="ctr" bIns="45000" lIns="90000" spcFirstLastPara="1" rIns="90000" wrap="square" tIns="45000">
            <a:noAutofit/>
          </a:bodyPr>
          <a:lstStyle>
            <a:lvl1pPr lvl="0" algn="l">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14"/>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4"/>
          <p:cNvSpPr txBox="1"/>
          <p:nvPr>
            <p:ph idx="11" type="ftr"/>
          </p:nvPr>
        </p:nvSpPr>
        <p:spPr>
          <a:xfrm>
            <a:off x="4038480" y="6324480"/>
            <a:ext cx="4113720" cy="363960"/>
          </a:xfrm>
          <a:prstGeom prst="rect">
            <a:avLst/>
          </a:prstGeom>
          <a:noFill/>
          <a:ln>
            <a:noFill/>
          </a:ln>
        </p:spPr>
        <p:txBody>
          <a:bodyPr anchorCtr="0" anchor="ctr" bIns="45000" lIns="90000" spcFirstLastPara="1" rIns="90000" wrap="square" tIns="45000">
            <a:noAutofit/>
          </a:bodyPr>
          <a:lstStyle>
            <a:lvl1pPr lvl="0" algn="ctr">
              <a:lnSpc>
                <a:spcPct val="100000"/>
              </a:lnSpc>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4"/>
          <p:cNvSpPr txBox="1"/>
          <p:nvPr>
            <p:ph idx="12" type="sldNum"/>
          </p:nvPr>
        </p:nvSpPr>
        <p:spPr>
          <a:xfrm>
            <a:off x="8610480" y="6324480"/>
            <a:ext cx="2742120" cy="363960"/>
          </a:xfrm>
          <a:prstGeom prst="rect">
            <a:avLst/>
          </a:prstGeom>
          <a:noFill/>
          <a:ln>
            <a:noFill/>
          </a:ln>
        </p:spPr>
        <p:txBody>
          <a:bodyPr anchorCtr="0" anchor="ctr" bIns="45000" lIns="90000" spcFirstLastPara="1" rIns="90000" wrap="square" tIns="45000">
            <a:noAutofit/>
          </a:bodyPr>
          <a:lstStyle>
            <a:lvl1pPr indent="0" lvl="0" marL="0" algn="r">
              <a:lnSpc>
                <a:spcPct val="100000"/>
              </a:lnSpc>
              <a:spcBef>
                <a:spcPts val="0"/>
              </a:spcBef>
              <a:buClr>
                <a:srgbClr val="FFFFFF"/>
              </a:buClr>
              <a:buSzPts val="900"/>
              <a:buFont typeface="Avenir"/>
              <a:buNone/>
              <a:defRPr b="0" sz="900" strike="noStrike">
                <a:solidFill>
                  <a:srgbClr val="FFFFFF"/>
                </a:solidFill>
                <a:latin typeface="Avenir"/>
                <a:ea typeface="Avenir"/>
                <a:cs typeface="Avenir"/>
                <a:sym typeface="Avenir"/>
              </a:defRPr>
            </a:lvl1pPr>
            <a:lvl2pPr indent="0" lvl="1" marL="0" algn="r">
              <a:lnSpc>
                <a:spcPct val="100000"/>
              </a:lnSpc>
              <a:spcBef>
                <a:spcPts val="0"/>
              </a:spcBef>
              <a:buClr>
                <a:srgbClr val="FFFFFF"/>
              </a:buClr>
              <a:buSzPts val="900"/>
              <a:buFont typeface="Avenir"/>
              <a:buNone/>
              <a:defRPr b="0" sz="900" strike="noStrike">
                <a:solidFill>
                  <a:srgbClr val="FFFFFF"/>
                </a:solidFill>
                <a:latin typeface="Avenir"/>
                <a:ea typeface="Avenir"/>
                <a:cs typeface="Avenir"/>
                <a:sym typeface="Avenir"/>
              </a:defRPr>
            </a:lvl2pPr>
            <a:lvl3pPr indent="0" lvl="2" marL="0" algn="r">
              <a:lnSpc>
                <a:spcPct val="100000"/>
              </a:lnSpc>
              <a:spcBef>
                <a:spcPts val="0"/>
              </a:spcBef>
              <a:buClr>
                <a:srgbClr val="FFFFFF"/>
              </a:buClr>
              <a:buSzPts val="900"/>
              <a:buFont typeface="Avenir"/>
              <a:buNone/>
              <a:defRPr b="0" sz="900" strike="noStrike">
                <a:solidFill>
                  <a:srgbClr val="FFFFFF"/>
                </a:solidFill>
                <a:latin typeface="Avenir"/>
                <a:ea typeface="Avenir"/>
                <a:cs typeface="Avenir"/>
                <a:sym typeface="Avenir"/>
              </a:defRPr>
            </a:lvl3pPr>
            <a:lvl4pPr indent="0" lvl="3" marL="0" algn="r">
              <a:lnSpc>
                <a:spcPct val="100000"/>
              </a:lnSpc>
              <a:spcBef>
                <a:spcPts val="0"/>
              </a:spcBef>
              <a:buClr>
                <a:srgbClr val="FFFFFF"/>
              </a:buClr>
              <a:buSzPts val="900"/>
              <a:buFont typeface="Avenir"/>
              <a:buNone/>
              <a:defRPr b="0" sz="900" strike="noStrike">
                <a:solidFill>
                  <a:srgbClr val="FFFFFF"/>
                </a:solidFill>
                <a:latin typeface="Avenir"/>
                <a:ea typeface="Avenir"/>
                <a:cs typeface="Avenir"/>
                <a:sym typeface="Avenir"/>
              </a:defRPr>
            </a:lvl4pPr>
            <a:lvl5pPr indent="0" lvl="4" marL="0" algn="r">
              <a:lnSpc>
                <a:spcPct val="100000"/>
              </a:lnSpc>
              <a:spcBef>
                <a:spcPts val="0"/>
              </a:spcBef>
              <a:buClr>
                <a:srgbClr val="FFFFFF"/>
              </a:buClr>
              <a:buSzPts val="900"/>
              <a:buFont typeface="Avenir"/>
              <a:buNone/>
              <a:defRPr b="0" sz="900" strike="noStrike">
                <a:solidFill>
                  <a:srgbClr val="FFFFFF"/>
                </a:solidFill>
                <a:latin typeface="Avenir"/>
                <a:ea typeface="Avenir"/>
                <a:cs typeface="Avenir"/>
                <a:sym typeface="Avenir"/>
              </a:defRPr>
            </a:lvl5pPr>
            <a:lvl6pPr indent="0" lvl="5" marL="0" algn="r">
              <a:lnSpc>
                <a:spcPct val="100000"/>
              </a:lnSpc>
              <a:spcBef>
                <a:spcPts val="0"/>
              </a:spcBef>
              <a:buClr>
                <a:srgbClr val="FFFFFF"/>
              </a:buClr>
              <a:buSzPts val="900"/>
              <a:buFont typeface="Avenir"/>
              <a:buNone/>
              <a:defRPr b="0" sz="900" strike="noStrike">
                <a:solidFill>
                  <a:srgbClr val="FFFFFF"/>
                </a:solidFill>
                <a:latin typeface="Avenir"/>
                <a:ea typeface="Avenir"/>
                <a:cs typeface="Avenir"/>
                <a:sym typeface="Avenir"/>
              </a:defRPr>
            </a:lvl6pPr>
            <a:lvl7pPr indent="0" lvl="6" marL="0" algn="r">
              <a:lnSpc>
                <a:spcPct val="100000"/>
              </a:lnSpc>
              <a:spcBef>
                <a:spcPts val="0"/>
              </a:spcBef>
              <a:buClr>
                <a:srgbClr val="FFFFFF"/>
              </a:buClr>
              <a:buSzPts val="900"/>
              <a:buFont typeface="Avenir"/>
              <a:buNone/>
              <a:defRPr b="0" sz="900" strike="noStrike">
                <a:solidFill>
                  <a:srgbClr val="FFFFFF"/>
                </a:solidFill>
                <a:latin typeface="Avenir"/>
                <a:ea typeface="Avenir"/>
                <a:cs typeface="Avenir"/>
                <a:sym typeface="Avenir"/>
              </a:defRPr>
            </a:lvl7pPr>
            <a:lvl8pPr indent="0" lvl="7" marL="0" algn="r">
              <a:lnSpc>
                <a:spcPct val="100000"/>
              </a:lnSpc>
              <a:spcBef>
                <a:spcPts val="0"/>
              </a:spcBef>
              <a:buClr>
                <a:srgbClr val="FFFFFF"/>
              </a:buClr>
              <a:buSzPts val="900"/>
              <a:buFont typeface="Avenir"/>
              <a:buNone/>
              <a:defRPr b="0" sz="900" strike="noStrike">
                <a:solidFill>
                  <a:srgbClr val="FFFFFF"/>
                </a:solidFill>
                <a:latin typeface="Avenir"/>
                <a:ea typeface="Avenir"/>
                <a:cs typeface="Avenir"/>
                <a:sym typeface="Avenir"/>
              </a:defRPr>
            </a:lvl8pPr>
            <a:lvl9pPr indent="0" lvl="8" marL="0" algn="r">
              <a:lnSpc>
                <a:spcPct val="100000"/>
              </a:lnSpc>
              <a:spcBef>
                <a:spcPts val="0"/>
              </a:spcBef>
              <a:buClr>
                <a:srgbClr val="FFFFFF"/>
              </a:buClr>
              <a:buSzPts val="900"/>
              <a:buFont typeface="Avenir"/>
              <a:buNone/>
              <a:defRPr b="0" sz="900" strike="noStrike">
                <a:solidFill>
                  <a:srgbClr val="FFFFFF"/>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sp>
        <p:nvSpPr>
          <p:cNvPr id="40" name="Google Shape;40;p14"/>
          <p:cNvSpPr txBox="1"/>
          <p:nvPr>
            <p:ph idx="10" type="dt"/>
          </p:nvPr>
        </p:nvSpPr>
        <p:spPr>
          <a:xfrm>
            <a:off x="838080" y="6324480"/>
            <a:ext cx="2742120" cy="363960"/>
          </a:xfrm>
          <a:prstGeom prst="rect">
            <a:avLst/>
          </a:prstGeom>
          <a:noFill/>
          <a:ln>
            <a:noFill/>
          </a:ln>
        </p:spPr>
        <p:txBody>
          <a:bodyPr anchorCtr="0" anchor="ctr" bIns="45000" lIns="90000" spcFirstLastPara="1" rIns="90000" wrap="square" tIns="45000">
            <a:noAutofit/>
          </a:bodyPr>
          <a:lstStyle>
            <a:lvl1pPr lvl="0" algn="l">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41" name="Shape 41"/>
        <p:cNvGrpSpPr/>
        <p:nvPr/>
      </p:nvGrpSpPr>
      <p:grpSpPr>
        <a:xfrm>
          <a:off x="0" y="0"/>
          <a:ext cx="0" cy="0"/>
          <a:chOff x="0" y="0"/>
          <a:chExt cx="0" cy="0"/>
        </a:xfrm>
      </p:grpSpPr>
      <p:sp>
        <p:nvSpPr>
          <p:cNvPr id="42" name="Google Shape;42;p15"/>
          <p:cNvSpPr txBox="1"/>
          <p:nvPr>
            <p:ph idx="1" type="subTitle"/>
          </p:nvPr>
        </p:nvSpPr>
        <p:spPr>
          <a:xfrm>
            <a:off x="609480" y="273600"/>
            <a:ext cx="10972440" cy="53078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5"/>
          <p:cNvSpPr txBox="1"/>
          <p:nvPr>
            <p:ph idx="11" type="ftr"/>
          </p:nvPr>
        </p:nvSpPr>
        <p:spPr>
          <a:xfrm>
            <a:off x="4038480" y="6324480"/>
            <a:ext cx="4113720" cy="363960"/>
          </a:xfrm>
          <a:prstGeom prst="rect">
            <a:avLst/>
          </a:prstGeom>
          <a:noFill/>
          <a:ln>
            <a:noFill/>
          </a:ln>
        </p:spPr>
        <p:txBody>
          <a:bodyPr anchorCtr="0" anchor="ctr" bIns="45000" lIns="90000" spcFirstLastPara="1" rIns="90000" wrap="square" tIns="45000">
            <a:noAutofit/>
          </a:bodyPr>
          <a:lstStyle>
            <a:lvl1pPr lvl="0" algn="ctr">
              <a:lnSpc>
                <a:spcPct val="100000"/>
              </a:lnSpc>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5"/>
          <p:cNvSpPr txBox="1"/>
          <p:nvPr>
            <p:ph idx="12" type="sldNum"/>
          </p:nvPr>
        </p:nvSpPr>
        <p:spPr>
          <a:xfrm>
            <a:off x="8610480" y="6324480"/>
            <a:ext cx="2742120" cy="363960"/>
          </a:xfrm>
          <a:prstGeom prst="rect">
            <a:avLst/>
          </a:prstGeom>
          <a:noFill/>
          <a:ln>
            <a:noFill/>
          </a:ln>
        </p:spPr>
        <p:txBody>
          <a:bodyPr anchorCtr="0" anchor="ctr" bIns="45000" lIns="90000" spcFirstLastPara="1" rIns="90000" wrap="square" tIns="45000">
            <a:noAutofit/>
          </a:bodyPr>
          <a:lstStyle>
            <a:lvl1pPr indent="0" lvl="0" marL="0" algn="r">
              <a:lnSpc>
                <a:spcPct val="100000"/>
              </a:lnSpc>
              <a:spcBef>
                <a:spcPts val="0"/>
              </a:spcBef>
              <a:buClr>
                <a:srgbClr val="FFFFFF"/>
              </a:buClr>
              <a:buSzPts val="900"/>
              <a:buFont typeface="Avenir"/>
              <a:buNone/>
              <a:defRPr b="0" sz="900" strike="noStrike">
                <a:solidFill>
                  <a:srgbClr val="FFFFFF"/>
                </a:solidFill>
                <a:latin typeface="Avenir"/>
                <a:ea typeface="Avenir"/>
                <a:cs typeface="Avenir"/>
                <a:sym typeface="Avenir"/>
              </a:defRPr>
            </a:lvl1pPr>
            <a:lvl2pPr indent="0" lvl="1" marL="0" algn="r">
              <a:lnSpc>
                <a:spcPct val="100000"/>
              </a:lnSpc>
              <a:spcBef>
                <a:spcPts val="0"/>
              </a:spcBef>
              <a:buClr>
                <a:srgbClr val="FFFFFF"/>
              </a:buClr>
              <a:buSzPts val="900"/>
              <a:buFont typeface="Avenir"/>
              <a:buNone/>
              <a:defRPr b="0" sz="900" strike="noStrike">
                <a:solidFill>
                  <a:srgbClr val="FFFFFF"/>
                </a:solidFill>
                <a:latin typeface="Avenir"/>
                <a:ea typeface="Avenir"/>
                <a:cs typeface="Avenir"/>
                <a:sym typeface="Avenir"/>
              </a:defRPr>
            </a:lvl2pPr>
            <a:lvl3pPr indent="0" lvl="2" marL="0" algn="r">
              <a:lnSpc>
                <a:spcPct val="100000"/>
              </a:lnSpc>
              <a:spcBef>
                <a:spcPts val="0"/>
              </a:spcBef>
              <a:buClr>
                <a:srgbClr val="FFFFFF"/>
              </a:buClr>
              <a:buSzPts val="900"/>
              <a:buFont typeface="Avenir"/>
              <a:buNone/>
              <a:defRPr b="0" sz="900" strike="noStrike">
                <a:solidFill>
                  <a:srgbClr val="FFFFFF"/>
                </a:solidFill>
                <a:latin typeface="Avenir"/>
                <a:ea typeface="Avenir"/>
                <a:cs typeface="Avenir"/>
                <a:sym typeface="Avenir"/>
              </a:defRPr>
            </a:lvl3pPr>
            <a:lvl4pPr indent="0" lvl="3" marL="0" algn="r">
              <a:lnSpc>
                <a:spcPct val="100000"/>
              </a:lnSpc>
              <a:spcBef>
                <a:spcPts val="0"/>
              </a:spcBef>
              <a:buClr>
                <a:srgbClr val="FFFFFF"/>
              </a:buClr>
              <a:buSzPts val="900"/>
              <a:buFont typeface="Avenir"/>
              <a:buNone/>
              <a:defRPr b="0" sz="900" strike="noStrike">
                <a:solidFill>
                  <a:srgbClr val="FFFFFF"/>
                </a:solidFill>
                <a:latin typeface="Avenir"/>
                <a:ea typeface="Avenir"/>
                <a:cs typeface="Avenir"/>
                <a:sym typeface="Avenir"/>
              </a:defRPr>
            </a:lvl4pPr>
            <a:lvl5pPr indent="0" lvl="4" marL="0" algn="r">
              <a:lnSpc>
                <a:spcPct val="100000"/>
              </a:lnSpc>
              <a:spcBef>
                <a:spcPts val="0"/>
              </a:spcBef>
              <a:buClr>
                <a:srgbClr val="FFFFFF"/>
              </a:buClr>
              <a:buSzPts val="900"/>
              <a:buFont typeface="Avenir"/>
              <a:buNone/>
              <a:defRPr b="0" sz="900" strike="noStrike">
                <a:solidFill>
                  <a:srgbClr val="FFFFFF"/>
                </a:solidFill>
                <a:latin typeface="Avenir"/>
                <a:ea typeface="Avenir"/>
                <a:cs typeface="Avenir"/>
                <a:sym typeface="Avenir"/>
              </a:defRPr>
            </a:lvl5pPr>
            <a:lvl6pPr indent="0" lvl="5" marL="0" algn="r">
              <a:lnSpc>
                <a:spcPct val="100000"/>
              </a:lnSpc>
              <a:spcBef>
                <a:spcPts val="0"/>
              </a:spcBef>
              <a:buClr>
                <a:srgbClr val="FFFFFF"/>
              </a:buClr>
              <a:buSzPts val="900"/>
              <a:buFont typeface="Avenir"/>
              <a:buNone/>
              <a:defRPr b="0" sz="900" strike="noStrike">
                <a:solidFill>
                  <a:srgbClr val="FFFFFF"/>
                </a:solidFill>
                <a:latin typeface="Avenir"/>
                <a:ea typeface="Avenir"/>
                <a:cs typeface="Avenir"/>
                <a:sym typeface="Avenir"/>
              </a:defRPr>
            </a:lvl6pPr>
            <a:lvl7pPr indent="0" lvl="6" marL="0" algn="r">
              <a:lnSpc>
                <a:spcPct val="100000"/>
              </a:lnSpc>
              <a:spcBef>
                <a:spcPts val="0"/>
              </a:spcBef>
              <a:buClr>
                <a:srgbClr val="FFFFFF"/>
              </a:buClr>
              <a:buSzPts val="900"/>
              <a:buFont typeface="Avenir"/>
              <a:buNone/>
              <a:defRPr b="0" sz="900" strike="noStrike">
                <a:solidFill>
                  <a:srgbClr val="FFFFFF"/>
                </a:solidFill>
                <a:latin typeface="Avenir"/>
                <a:ea typeface="Avenir"/>
                <a:cs typeface="Avenir"/>
                <a:sym typeface="Avenir"/>
              </a:defRPr>
            </a:lvl7pPr>
            <a:lvl8pPr indent="0" lvl="7" marL="0" algn="r">
              <a:lnSpc>
                <a:spcPct val="100000"/>
              </a:lnSpc>
              <a:spcBef>
                <a:spcPts val="0"/>
              </a:spcBef>
              <a:buClr>
                <a:srgbClr val="FFFFFF"/>
              </a:buClr>
              <a:buSzPts val="900"/>
              <a:buFont typeface="Avenir"/>
              <a:buNone/>
              <a:defRPr b="0" sz="900" strike="noStrike">
                <a:solidFill>
                  <a:srgbClr val="FFFFFF"/>
                </a:solidFill>
                <a:latin typeface="Avenir"/>
                <a:ea typeface="Avenir"/>
                <a:cs typeface="Avenir"/>
                <a:sym typeface="Avenir"/>
              </a:defRPr>
            </a:lvl8pPr>
            <a:lvl9pPr indent="0" lvl="8" marL="0" algn="r">
              <a:lnSpc>
                <a:spcPct val="100000"/>
              </a:lnSpc>
              <a:spcBef>
                <a:spcPts val="0"/>
              </a:spcBef>
              <a:buClr>
                <a:srgbClr val="FFFFFF"/>
              </a:buClr>
              <a:buSzPts val="900"/>
              <a:buFont typeface="Avenir"/>
              <a:buNone/>
              <a:defRPr b="0" sz="900" strike="noStrike">
                <a:solidFill>
                  <a:srgbClr val="FFFFFF"/>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sp>
        <p:nvSpPr>
          <p:cNvPr id="45" name="Google Shape;45;p15"/>
          <p:cNvSpPr txBox="1"/>
          <p:nvPr>
            <p:ph idx="10" type="dt"/>
          </p:nvPr>
        </p:nvSpPr>
        <p:spPr>
          <a:xfrm>
            <a:off x="838080" y="6324480"/>
            <a:ext cx="2742120" cy="363960"/>
          </a:xfrm>
          <a:prstGeom prst="rect">
            <a:avLst/>
          </a:prstGeom>
          <a:noFill/>
          <a:ln>
            <a:noFill/>
          </a:ln>
        </p:spPr>
        <p:txBody>
          <a:bodyPr anchorCtr="0" anchor="ctr" bIns="45000" lIns="90000" spcFirstLastPara="1" rIns="90000" wrap="square" tIns="45000">
            <a:noAutofit/>
          </a:bodyPr>
          <a:lstStyle>
            <a:lvl1pPr lvl="0" algn="l">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46" name="Shape 46"/>
        <p:cNvGrpSpPr/>
        <p:nvPr/>
      </p:nvGrpSpPr>
      <p:grpSpPr>
        <a:xfrm>
          <a:off x="0" y="0"/>
          <a:ext cx="0" cy="0"/>
          <a:chOff x="0" y="0"/>
          <a:chExt cx="0" cy="0"/>
        </a:xfrm>
      </p:grpSpPr>
      <p:sp>
        <p:nvSpPr>
          <p:cNvPr id="47" name="Google Shape;47;p16"/>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6"/>
          <p:cNvSpPr txBox="1"/>
          <p:nvPr>
            <p:ph idx="1" type="body"/>
          </p:nvPr>
        </p:nvSpPr>
        <p:spPr>
          <a:xfrm>
            <a:off x="609480" y="160452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9" name="Google Shape;49;p16"/>
          <p:cNvSpPr txBox="1"/>
          <p:nvPr>
            <p:ph idx="2" type="body"/>
          </p:nvPr>
        </p:nvSpPr>
        <p:spPr>
          <a:xfrm>
            <a:off x="6231960" y="1604520"/>
            <a:ext cx="5354280" cy="3977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0" name="Google Shape;50;p16"/>
          <p:cNvSpPr txBox="1"/>
          <p:nvPr>
            <p:ph idx="3" type="body"/>
          </p:nvPr>
        </p:nvSpPr>
        <p:spPr>
          <a:xfrm>
            <a:off x="609480" y="368208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1" name="Google Shape;51;p16"/>
          <p:cNvSpPr txBox="1"/>
          <p:nvPr>
            <p:ph idx="11" type="ftr"/>
          </p:nvPr>
        </p:nvSpPr>
        <p:spPr>
          <a:xfrm>
            <a:off x="4038480" y="6324480"/>
            <a:ext cx="4113720" cy="363960"/>
          </a:xfrm>
          <a:prstGeom prst="rect">
            <a:avLst/>
          </a:prstGeom>
          <a:noFill/>
          <a:ln>
            <a:noFill/>
          </a:ln>
        </p:spPr>
        <p:txBody>
          <a:bodyPr anchorCtr="0" anchor="ctr" bIns="45000" lIns="90000" spcFirstLastPara="1" rIns="90000" wrap="square" tIns="45000">
            <a:noAutofit/>
          </a:bodyPr>
          <a:lstStyle>
            <a:lvl1pPr lvl="0" algn="ctr">
              <a:lnSpc>
                <a:spcPct val="100000"/>
              </a:lnSpc>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6"/>
          <p:cNvSpPr txBox="1"/>
          <p:nvPr>
            <p:ph idx="12" type="sldNum"/>
          </p:nvPr>
        </p:nvSpPr>
        <p:spPr>
          <a:xfrm>
            <a:off x="8610480" y="6324480"/>
            <a:ext cx="2742120" cy="363960"/>
          </a:xfrm>
          <a:prstGeom prst="rect">
            <a:avLst/>
          </a:prstGeom>
          <a:noFill/>
          <a:ln>
            <a:noFill/>
          </a:ln>
        </p:spPr>
        <p:txBody>
          <a:bodyPr anchorCtr="0" anchor="ctr" bIns="45000" lIns="90000" spcFirstLastPara="1" rIns="90000" wrap="square" tIns="45000">
            <a:noAutofit/>
          </a:bodyPr>
          <a:lstStyle>
            <a:lvl1pPr indent="0" lvl="0" marL="0" algn="r">
              <a:lnSpc>
                <a:spcPct val="100000"/>
              </a:lnSpc>
              <a:spcBef>
                <a:spcPts val="0"/>
              </a:spcBef>
              <a:buClr>
                <a:srgbClr val="FFFFFF"/>
              </a:buClr>
              <a:buSzPts val="900"/>
              <a:buFont typeface="Avenir"/>
              <a:buNone/>
              <a:defRPr b="0" sz="900" strike="noStrike">
                <a:solidFill>
                  <a:srgbClr val="FFFFFF"/>
                </a:solidFill>
                <a:latin typeface="Avenir"/>
                <a:ea typeface="Avenir"/>
                <a:cs typeface="Avenir"/>
                <a:sym typeface="Avenir"/>
              </a:defRPr>
            </a:lvl1pPr>
            <a:lvl2pPr indent="0" lvl="1" marL="0" algn="r">
              <a:lnSpc>
                <a:spcPct val="100000"/>
              </a:lnSpc>
              <a:spcBef>
                <a:spcPts val="0"/>
              </a:spcBef>
              <a:buClr>
                <a:srgbClr val="FFFFFF"/>
              </a:buClr>
              <a:buSzPts val="900"/>
              <a:buFont typeface="Avenir"/>
              <a:buNone/>
              <a:defRPr b="0" sz="900" strike="noStrike">
                <a:solidFill>
                  <a:srgbClr val="FFFFFF"/>
                </a:solidFill>
                <a:latin typeface="Avenir"/>
                <a:ea typeface="Avenir"/>
                <a:cs typeface="Avenir"/>
                <a:sym typeface="Avenir"/>
              </a:defRPr>
            </a:lvl2pPr>
            <a:lvl3pPr indent="0" lvl="2" marL="0" algn="r">
              <a:lnSpc>
                <a:spcPct val="100000"/>
              </a:lnSpc>
              <a:spcBef>
                <a:spcPts val="0"/>
              </a:spcBef>
              <a:buClr>
                <a:srgbClr val="FFFFFF"/>
              </a:buClr>
              <a:buSzPts val="900"/>
              <a:buFont typeface="Avenir"/>
              <a:buNone/>
              <a:defRPr b="0" sz="900" strike="noStrike">
                <a:solidFill>
                  <a:srgbClr val="FFFFFF"/>
                </a:solidFill>
                <a:latin typeface="Avenir"/>
                <a:ea typeface="Avenir"/>
                <a:cs typeface="Avenir"/>
                <a:sym typeface="Avenir"/>
              </a:defRPr>
            </a:lvl3pPr>
            <a:lvl4pPr indent="0" lvl="3" marL="0" algn="r">
              <a:lnSpc>
                <a:spcPct val="100000"/>
              </a:lnSpc>
              <a:spcBef>
                <a:spcPts val="0"/>
              </a:spcBef>
              <a:buClr>
                <a:srgbClr val="FFFFFF"/>
              </a:buClr>
              <a:buSzPts val="900"/>
              <a:buFont typeface="Avenir"/>
              <a:buNone/>
              <a:defRPr b="0" sz="900" strike="noStrike">
                <a:solidFill>
                  <a:srgbClr val="FFFFFF"/>
                </a:solidFill>
                <a:latin typeface="Avenir"/>
                <a:ea typeface="Avenir"/>
                <a:cs typeface="Avenir"/>
                <a:sym typeface="Avenir"/>
              </a:defRPr>
            </a:lvl4pPr>
            <a:lvl5pPr indent="0" lvl="4" marL="0" algn="r">
              <a:lnSpc>
                <a:spcPct val="100000"/>
              </a:lnSpc>
              <a:spcBef>
                <a:spcPts val="0"/>
              </a:spcBef>
              <a:buClr>
                <a:srgbClr val="FFFFFF"/>
              </a:buClr>
              <a:buSzPts val="900"/>
              <a:buFont typeface="Avenir"/>
              <a:buNone/>
              <a:defRPr b="0" sz="900" strike="noStrike">
                <a:solidFill>
                  <a:srgbClr val="FFFFFF"/>
                </a:solidFill>
                <a:latin typeface="Avenir"/>
                <a:ea typeface="Avenir"/>
                <a:cs typeface="Avenir"/>
                <a:sym typeface="Avenir"/>
              </a:defRPr>
            </a:lvl5pPr>
            <a:lvl6pPr indent="0" lvl="5" marL="0" algn="r">
              <a:lnSpc>
                <a:spcPct val="100000"/>
              </a:lnSpc>
              <a:spcBef>
                <a:spcPts val="0"/>
              </a:spcBef>
              <a:buClr>
                <a:srgbClr val="FFFFFF"/>
              </a:buClr>
              <a:buSzPts val="900"/>
              <a:buFont typeface="Avenir"/>
              <a:buNone/>
              <a:defRPr b="0" sz="900" strike="noStrike">
                <a:solidFill>
                  <a:srgbClr val="FFFFFF"/>
                </a:solidFill>
                <a:latin typeface="Avenir"/>
                <a:ea typeface="Avenir"/>
                <a:cs typeface="Avenir"/>
                <a:sym typeface="Avenir"/>
              </a:defRPr>
            </a:lvl6pPr>
            <a:lvl7pPr indent="0" lvl="6" marL="0" algn="r">
              <a:lnSpc>
                <a:spcPct val="100000"/>
              </a:lnSpc>
              <a:spcBef>
                <a:spcPts val="0"/>
              </a:spcBef>
              <a:buClr>
                <a:srgbClr val="FFFFFF"/>
              </a:buClr>
              <a:buSzPts val="900"/>
              <a:buFont typeface="Avenir"/>
              <a:buNone/>
              <a:defRPr b="0" sz="900" strike="noStrike">
                <a:solidFill>
                  <a:srgbClr val="FFFFFF"/>
                </a:solidFill>
                <a:latin typeface="Avenir"/>
                <a:ea typeface="Avenir"/>
                <a:cs typeface="Avenir"/>
                <a:sym typeface="Avenir"/>
              </a:defRPr>
            </a:lvl7pPr>
            <a:lvl8pPr indent="0" lvl="7" marL="0" algn="r">
              <a:lnSpc>
                <a:spcPct val="100000"/>
              </a:lnSpc>
              <a:spcBef>
                <a:spcPts val="0"/>
              </a:spcBef>
              <a:buClr>
                <a:srgbClr val="FFFFFF"/>
              </a:buClr>
              <a:buSzPts val="900"/>
              <a:buFont typeface="Avenir"/>
              <a:buNone/>
              <a:defRPr b="0" sz="900" strike="noStrike">
                <a:solidFill>
                  <a:srgbClr val="FFFFFF"/>
                </a:solidFill>
                <a:latin typeface="Avenir"/>
                <a:ea typeface="Avenir"/>
                <a:cs typeface="Avenir"/>
                <a:sym typeface="Avenir"/>
              </a:defRPr>
            </a:lvl8pPr>
            <a:lvl9pPr indent="0" lvl="8" marL="0" algn="r">
              <a:lnSpc>
                <a:spcPct val="100000"/>
              </a:lnSpc>
              <a:spcBef>
                <a:spcPts val="0"/>
              </a:spcBef>
              <a:buClr>
                <a:srgbClr val="FFFFFF"/>
              </a:buClr>
              <a:buSzPts val="900"/>
              <a:buFont typeface="Avenir"/>
              <a:buNone/>
              <a:defRPr b="0" sz="900" strike="noStrike">
                <a:solidFill>
                  <a:srgbClr val="FFFFFF"/>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sp>
        <p:nvSpPr>
          <p:cNvPr id="53" name="Google Shape;53;p16"/>
          <p:cNvSpPr txBox="1"/>
          <p:nvPr>
            <p:ph idx="10" type="dt"/>
          </p:nvPr>
        </p:nvSpPr>
        <p:spPr>
          <a:xfrm>
            <a:off x="838080" y="6324480"/>
            <a:ext cx="2742120" cy="363960"/>
          </a:xfrm>
          <a:prstGeom prst="rect">
            <a:avLst/>
          </a:prstGeom>
          <a:noFill/>
          <a:ln>
            <a:noFill/>
          </a:ln>
        </p:spPr>
        <p:txBody>
          <a:bodyPr anchorCtr="0" anchor="ctr" bIns="45000" lIns="90000" spcFirstLastPara="1" rIns="90000" wrap="square" tIns="45000">
            <a:noAutofit/>
          </a:bodyPr>
          <a:lstStyle>
            <a:lvl1pPr lvl="0" algn="l">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54" name="Shape 54"/>
        <p:cNvGrpSpPr/>
        <p:nvPr/>
      </p:nvGrpSpPr>
      <p:grpSpPr>
        <a:xfrm>
          <a:off x="0" y="0"/>
          <a:ext cx="0" cy="0"/>
          <a:chOff x="0" y="0"/>
          <a:chExt cx="0" cy="0"/>
        </a:xfrm>
      </p:grpSpPr>
      <p:sp>
        <p:nvSpPr>
          <p:cNvPr id="55" name="Google Shape;55;p17"/>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17"/>
          <p:cNvSpPr txBox="1"/>
          <p:nvPr>
            <p:ph idx="1" type="body"/>
          </p:nvPr>
        </p:nvSpPr>
        <p:spPr>
          <a:xfrm>
            <a:off x="609480" y="1604520"/>
            <a:ext cx="5354280" cy="3977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7" name="Google Shape;57;p17"/>
          <p:cNvSpPr txBox="1"/>
          <p:nvPr>
            <p:ph idx="2" type="body"/>
          </p:nvPr>
        </p:nvSpPr>
        <p:spPr>
          <a:xfrm>
            <a:off x="6231960" y="160452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8" name="Google Shape;58;p17"/>
          <p:cNvSpPr txBox="1"/>
          <p:nvPr>
            <p:ph idx="3" type="body"/>
          </p:nvPr>
        </p:nvSpPr>
        <p:spPr>
          <a:xfrm>
            <a:off x="6231960" y="368208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9" name="Google Shape;59;p17"/>
          <p:cNvSpPr txBox="1"/>
          <p:nvPr>
            <p:ph idx="11" type="ftr"/>
          </p:nvPr>
        </p:nvSpPr>
        <p:spPr>
          <a:xfrm>
            <a:off x="4038480" y="6324480"/>
            <a:ext cx="4113720" cy="363960"/>
          </a:xfrm>
          <a:prstGeom prst="rect">
            <a:avLst/>
          </a:prstGeom>
          <a:noFill/>
          <a:ln>
            <a:noFill/>
          </a:ln>
        </p:spPr>
        <p:txBody>
          <a:bodyPr anchorCtr="0" anchor="ctr" bIns="45000" lIns="90000" spcFirstLastPara="1" rIns="90000" wrap="square" tIns="45000">
            <a:noAutofit/>
          </a:bodyPr>
          <a:lstStyle>
            <a:lvl1pPr lvl="0" algn="ctr">
              <a:lnSpc>
                <a:spcPct val="100000"/>
              </a:lnSpc>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7"/>
          <p:cNvSpPr txBox="1"/>
          <p:nvPr>
            <p:ph idx="12" type="sldNum"/>
          </p:nvPr>
        </p:nvSpPr>
        <p:spPr>
          <a:xfrm>
            <a:off x="8610480" y="6324480"/>
            <a:ext cx="2742120" cy="363960"/>
          </a:xfrm>
          <a:prstGeom prst="rect">
            <a:avLst/>
          </a:prstGeom>
          <a:noFill/>
          <a:ln>
            <a:noFill/>
          </a:ln>
        </p:spPr>
        <p:txBody>
          <a:bodyPr anchorCtr="0" anchor="ctr" bIns="45000" lIns="90000" spcFirstLastPara="1" rIns="90000" wrap="square" tIns="45000">
            <a:noAutofit/>
          </a:bodyPr>
          <a:lstStyle>
            <a:lvl1pPr indent="0" lvl="0" marL="0" algn="r">
              <a:lnSpc>
                <a:spcPct val="100000"/>
              </a:lnSpc>
              <a:spcBef>
                <a:spcPts val="0"/>
              </a:spcBef>
              <a:buClr>
                <a:srgbClr val="FFFFFF"/>
              </a:buClr>
              <a:buSzPts val="900"/>
              <a:buFont typeface="Avenir"/>
              <a:buNone/>
              <a:defRPr b="0" sz="900" strike="noStrike">
                <a:solidFill>
                  <a:srgbClr val="FFFFFF"/>
                </a:solidFill>
                <a:latin typeface="Avenir"/>
                <a:ea typeface="Avenir"/>
                <a:cs typeface="Avenir"/>
                <a:sym typeface="Avenir"/>
              </a:defRPr>
            </a:lvl1pPr>
            <a:lvl2pPr indent="0" lvl="1" marL="0" algn="r">
              <a:lnSpc>
                <a:spcPct val="100000"/>
              </a:lnSpc>
              <a:spcBef>
                <a:spcPts val="0"/>
              </a:spcBef>
              <a:buClr>
                <a:srgbClr val="FFFFFF"/>
              </a:buClr>
              <a:buSzPts val="900"/>
              <a:buFont typeface="Avenir"/>
              <a:buNone/>
              <a:defRPr b="0" sz="900" strike="noStrike">
                <a:solidFill>
                  <a:srgbClr val="FFFFFF"/>
                </a:solidFill>
                <a:latin typeface="Avenir"/>
                <a:ea typeface="Avenir"/>
                <a:cs typeface="Avenir"/>
                <a:sym typeface="Avenir"/>
              </a:defRPr>
            </a:lvl2pPr>
            <a:lvl3pPr indent="0" lvl="2" marL="0" algn="r">
              <a:lnSpc>
                <a:spcPct val="100000"/>
              </a:lnSpc>
              <a:spcBef>
                <a:spcPts val="0"/>
              </a:spcBef>
              <a:buClr>
                <a:srgbClr val="FFFFFF"/>
              </a:buClr>
              <a:buSzPts val="900"/>
              <a:buFont typeface="Avenir"/>
              <a:buNone/>
              <a:defRPr b="0" sz="900" strike="noStrike">
                <a:solidFill>
                  <a:srgbClr val="FFFFFF"/>
                </a:solidFill>
                <a:latin typeface="Avenir"/>
                <a:ea typeface="Avenir"/>
                <a:cs typeface="Avenir"/>
                <a:sym typeface="Avenir"/>
              </a:defRPr>
            </a:lvl3pPr>
            <a:lvl4pPr indent="0" lvl="3" marL="0" algn="r">
              <a:lnSpc>
                <a:spcPct val="100000"/>
              </a:lnSpc>
              <a:spcBef>
                <a:spcPts val="0"/>
              </a:spcBef>
              <a:buClr>
                <a:srgbClr val="FFFFFF"/>
              </a:buClr>
              <a:buSzPts val="900"/>
              <a:buFont typeface="Avenir"/>
              <a:buNone/>
              <a:defRPr b="0" sz="900" strike="noStrike">
                <a:solidFill>
                  <a:srgbClr val="FFFFFF"/>
                </a:solidFill>
                <a:latin typeface="Avenir"/>
                <a:ea typeface="Avenir"/>
                <a:cs typeface="Avenir"/>
                <a:sym typeface="Avenir"/>
              </a:defRPr>
            </a:lvl4pPr>
            <a:lvl5pPr indent="0" lvl="4" marL="0" algn="r">
              <a:lnSpc>
                <a:spcPct val="100000"/>
              </a:lnSpc>
              <a:spcBef>
                <a:spcPts val="0"/>
              </a:spcBef>
              <a:buClr>
                <a:srgbClr val="FFFFFF"/>
              </a:buClr>
              <a:buSzPts val="900"/>
              <a:buFont typeface="Avenir"/>
              <a:buNone/>
              <a:defRPr b="0" sz="900" strike="noStrike">
                <a:solidFill>
                  <a:srgbClr val="FFFFFF"/>
                </a:solidFill>
                <a:latin typeface="Avenir"/>
                <a:ea typeface="Avenir"/>
                <a:cs typeface="Avenir"/>
                <a:sym typeface="Avenir"/>
              </a:defRPr>
            </a:lvl5pPr>
            <a:lvl6pPr indent="0" lvl="5" marL="0" algn="r">
              <a:lnSpc>
                <a:spcPct val="100000"/>
              </a:lnSpc>
              <a:spcBef>
                <a:spcPts val="0"/>
              </a:spcBef>
              <a:buClr>
                <a:srgbClr val="FFFFFF"/>
              </a:buClr>
              <a:buSzPts val="900"/>
              <a:buFont typeface="Avenir"/>
              <a:buNone/>
              <a:defRPr b="0" sz="900" strike="noStrike">
                <a:solidFill>
                  <a:srgbClr val="FFFFFF"/>
                </a:solidFill>
                <a:latin typeface="Avenir"/>
                <a:ea typeface="Avenir"/>
                <a:cs typeface="Avenir"/>
                <a:sym typeface="Avenir"/>
              </a:defRPr>
            </a:lvl6pPr>
            <a:lvl7pPr indent="0" lvl="6" marL="0" algn="r">
              <a:lnSpc>
                <a:spcPct val="100000"/>
              </a:lnSpc>
              <a:spcBef>
                <a:spcPts val="0"/>
              </a:spcBef>
              <a:buClr>
                <a:srgbClr val="FFFFFF"/>
              </a:buClr>
              <a:buSzPts val="900"/>
              <a:buFont typeface="Avenir"/>
              <a:buNone/>
              <a:defRPr b="0" sz="900" strike="noStrike">
                <a:solidFill>
                  <a:srgbClr val="FFFFFF"/>
                </a:solidFill>
                <a:latin typeface="Avenir"/>
                <a:ea typeface="Avenir"/>
                <a:cs typeface="Avenir"/>
                <a:sym typeface="Avenir"/>
              </a:defRPr>
            </a:lvl7pPr>
            <a:lvl8pPr indent="0" lvl="7" marL="0" algn="r">
              <a:lnSpc>
                <a:spcPct val="100000"/>
              </a:lnSpc>
              <a:spcBef>
                <a:spcPts val="0"/>
              </a:spcBef>
              <a:buClr>
                <a:srgbClr val="FFFFFF"/>
              </a:buClr>
              <a:buSzPts val="900"/>
              <a:buFont typeface="Avenir"/>
              <a:buNone/>
              <a:defRPr b="0" sz="900" strike="noStrike">
                <a:solidFill>
                  <a:srgbClr val="FFFFFF"/>
                </a:solidFill>
                <a:latin typeface="Avenir"/>
                <a:ea typeface="Avenir"/>
                <a:cs typeface="Avenir"/>
                <a:sym typeface="Avenir"/>
              </a:defRPr>
            </a:lvl8pPr>
            <a:lvl9pPr indent="0" lvl="8" marL="0" algn="r">
              <a:lnSpc>
                <a:spcPct val="100000"/>
              </a:lnSpc>
              <a:spcBef>
                <a:spcPts val="0"/>
              </a:spcBef>
              <a:buClr>
                <a:srgbClr val="FFFFFF"/>
              </a:buClr>
              <a:buSzPts val="900"/>
              <a:buFont typeface="Avenir"/>
              <a:buNone/>
              <a:defRPr b="0" sz="900" strike="noStrike">
                <a:solidFill>
                  <a:srgbClr val="FFFFFF"/>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sp>
        <p:nvSpPr>
          <p:cNvPr id="61" name="Google Shape;61;p17"/>
          <p:cNvSpPr txBox="1"/>
          <p:nvPr>
            <p:ph idx="10" type="dt"/>
          </p:nvPr>
        </p:nvSpPr>
        <p:spPr>
          <a:xfrm>
            <a:off x="838080" y="6324480"/>
            <a:ext cx="2742120" cy="363960"/>
          </a:xfrm>
          <a:prstGeom prst="rect">
            <a:avLst/>
          </a:prstGeom>
          <a:noFill/>
          <a:ln>
            <a:noFill/>
          </a:ln>
        </p:spPr>
        <p:txBody>
          <a:bodyPr anchorCtr="0" anchor="ctr" bIns="45000" lIns="90000" spcFirstLastPara="1" rIns="90000" wrap="square" tIns="45000">
            <a:noAutofit/>
          </a:bodyPr>
          <a:lstStyle>
            <a:lvl1pPr lvl="0" algn="l">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62" name="Shape 62"/>
        <p:cNvGrpSpPr/>
        <p:nvPr/>
      </p:nvGrpSpPr>
      <p:grpSpPr>
        <a:xfrm>
          <a:off x="0" y="0"/>
          <a:ext cx="0" cy="0"/>
          <a:chOff x="0" y="0"/>
          <a:chExt cx="0" cy="0"/>
        </a:xfrm>
      </p:grpSpPr>
      <p:sp>
        <p:nvSpPr>
          <p:cNvPr id="63" name="Google Shape;63;p18"/>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18"/>
          <p:cNvSpPr txBox="1"/>
          <p:nvPr>
            <p:ph idx="1" type="body"/>
          </p:nvPr>
        </p:nvSpPr>
        <p:spPr>
          <a:xfrm>
            <a:off x="609480" y="160452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65" name="Google Shape;65;p18"/>
          <p:cNvSpPr txBox="1"/>
          <p:nvPr>
            <p:ph idx="2" type="body"/>
          </p:nvPr>
        </p:nvSpPr>
        <p:spPr>
          <a:xfrm>
            <a:off x="6231960" y="160452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66" name="Google Shape;66;p18"/>
          <p:cNvSpPr txBox="1"/>
          <p:nvPr>
            <p:ph idx="3" type="body"/>
          </p:nvPr>
        </p:nvSpPr>
        <p:spPr>
          <a:xfrm>
            <a:off x="609480" y="3682080"/>
            <a:ext cx="109724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67" name="Google Shape;67;p18"/>
          <p:cNvSpPr txBox="1"/>
          <p:nvPr>
            <p:ph idx="11" type="ftr"/>
          </p:nvPr>
        </p:nvSpPr>
        <p:spPr>
          <a:xfrm>
            <a:off x="4038480" y="6324480"/>
            <a:ext cx="4113720" cy="363960"/>
          </a:xfrm>
          <a:prstGeom prst="rect">
            <a:avLst/>
          </a:prstGeom>
          <a:noFill/>
          <a:ln>
            <a:noFill/>
          </a:ln>
        </p:spPr>
        <p:txBody>
          <a:bodyPr anchorCtr="0" anchor="ctr" bIns="45000" lIns="90000" spcFirstLastPara="1" rIns="90000" wrap="square" tIns="45000">
            <a:noAutofit/>
          </a:bodyPr>
          <a:lstStyle>
            <a:lvl1pPr lvl="0" algn="ctr">
              <a:lnSpc>
                <a:spcPct val="100000"/>
              </a:lnSpc>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18"/>
          <p:cNvSpPr txBox="1"/>
          <p:nvPr>
            <p:ph idx="12" type="sldNum"/>
          </p:nvPr>
        </p:nvSpPr>
        <p:spPr>
          <a:xfrm>
            <a:off x="8610480" y="6324480"/>
            <a:ext cx="2742120" cy="363960"/>
          </a:xfrm>
          <a:prstGeom prst="rect">
            <a:avLst/>
          </a:prstGeom>
          <a:noFill/>
          <a:ln>
            <a:noFill/>
          </a:ln>
        </p:spPr>
        <p:txBody>
          <a:bodyPr anchorCtr="0" anchor="ctr" bIns="45000" lIns="90000" spcFirstLastPara="1" rIns="90000" wrap="square" tIns="45000">
            <a:noAutofit/>
          </a:bodyPr>
          <a:lstStyle>
            <a:lvl1pPr indent="0" lvl="0" marL="0" algn="r">
              <a:lnSpc>
                <a:spcPct val="100000"/>
              </a:lnSpc>
              <a:spcBef>
                <a:spcPts val="0"/>
              </a:spcBef>
              <a:buClr>
                <a:srgbClr val="FFFFFF"/>
              </a:buClr>
              <a:buSzPts val="900"/>
              <a:buFont typeface="Avenir"/>
              <a:buNone/>
              <a:defRPr b="0" sz="900" strike="noStrike">
                <a:solidFill>
                  <a:srgbClr val="FFFFFF"/>
                </a:solidFill>
                <a:latin typeface="Avenir"/>
                <a:ea typeface="Avenir"/>
                <a:cs typeface="Avenir"/>
                <a:sym typeface="Avenir"/>
              </a:defRPr>
            </a:lvl1pPr>
            <a:lvl2pPr indent="0" lvl="1" marL="0" algn="r">
              <a:lnSpc>
                <a:spcPct val="100000"/>
              </a:lnSpc>
              <a:spcBef>
                <a:spcPts val="0"/>
              </a:spcBef>
              <a:buClr>
                <a:srgbClr val="FFFFFF"/>
              </a:buClr>
              <a:buSzPts val="900"/>
              <a:buFont typeface="Avenir"/>
              <a:buNone/>
              <a:defRPr b="0" sz="900" strike="noStrike">
                <a:solidFill>
                  <a:srgbClr val="FFFFFF"/>
                </a:solidFill>
                <a:latin typeface="Avenir"/>
                <a:ea typeface="Avenir"/>
                <a:cs typeface="Avenir"/>
                <a:sym typeface="Avenir"/>
              </a:defRPr>
            </a:lvl2pPr>
            <a:lvl3pPr indent="0" lvl="2" marL="0" algn="r">
              <a:lnSpc>
                <a:spcPct val="100000"/>
              </a:lnSpc>
              <a:spcBef>
                <a:spcPts val="0"/>
              </a:spcBef>
              <a:buClr>
                <a:srgbClr val="FFFFFF"/>
              </a:buClr>
              <a:buSzPts val="900"/>
              <a:buFont typeface="Avenir"/>
              <a:buNone/>
              <a:defRPr b="0" sz="900" strike="noStrike">
                <a:solidFill>
                  <a:srgbClr val="FFFFFF"/>
                </a:solidFill>
                <a:latin typeface="Avenir"/>
                <a:ea typeface="Avenir"/>
                <a:cs typeface="Avenir"/>
                <a:sym typeface="Avenir"/>
              </a:defRPr>
            </a:lvl3pPr>
            <a:lvl4pPr indent="0" lvl="3" marL="0" algn="r">
              <a:lnSpc>
                <a:spcPct val="100000"/>
              </a:lnSpc>
              <a:spcBef>
                <a:spcPts val="0"/>
              </a:spcBef>
              <a:buClr>
                <a:srgbClr val="FFFFFF"/>
              </a:buClr>
              <a:buSzPts val="900"/>
              <a:buFont typeface="Avenir"/>
              <a:buNone/>
              <a:defRPr b="0" sz="900" strike="noStrike">
                <a:solidFill>
                  <a:srgbClr val="FFFFFF"/>
                </a:solidFill>
                <a:latin typeface="Avenir"/>
                <a:ea typeface="Avenir"/>
                <a:cs typeface="Avenir"/>
                <a:sym typeface="Avenir"/>
              </a:defRPr>
            </a:lvl4pPr>
            <a:lvl5pPr indent="0" lvl="4" marL="0" algn="r">
              <a:lnSpc>
                <a:spcPct val="100000"/>
              </a:lnSpc>
              <a:spcBef>
                <a:spcPts val="0"/>
              </a:spcBef>
              <a:buClr>
                <a:srgbClr val="FFFFFF"/>
              </a:buClr>
              <a:buSzPts val="900"/>
              <a:buFont typeface="Avenir"/>
              <a:buNone/>
              <a:defRPr b="0" sz="900" strike="noStrike">
                <a:solidFill>
                  <a:srgbClr val="FFFFFF"/>
                </a:solidFill>
                <a:latin typeface="Avenir"/>
                <a:ea typeface="Avenir"/>
                <a:cs typeface="Avenir"/>
                <a:sym typeface="Avenir"/>
              </a:defRPr>
            </a:lvl5pPr>
            <a:lvl6pPr indent="0" lvl="5" marL="0" algn="r">
              <a:lnSpc>
                <a:spcPct val="100000"/>
              </a:lnSpc>
              <a:spcBef>
                <a:spcPts val="0"/>
              </a:spcBef>
              <a:buClr>
                <a:srgbClr val="FFFFFF"/>
              </a:buClr>
              <a:buSzPts val="900"/>
              <a:buFont typeface="Avenir"/>
              <a:buNone/>
              <a:defRPr b="0" sz="900" strike="noStrike">
                <a:solidFill>
                  <a:srgbClr val="FFFFFF"/>
                </a:solidFill>
                <a:latin typeface="Avenir"/>
                <a:ea typeface="Avenir"/>
                <a:cs typeface="Avenir"/>
                <a:sym typeface="Avenir"/>
              </a:defRPr>
            </a:lvl6pPr>
            <a:lvl7pPr indent="0" lvl="6" marL="0" algn="r">
              <a:lnSpc>
                <a:spcPct val="100000"/>
              </a:lnSpc>
              <a:spcBef>
                <a:spcPts val="0"/>
              </a:spcBef>
              <a:buClr>
                <a:srgbClr val="FFFFFF"/>
              </a:buClr>
              <a:buSzPts val="900"/>
              <a:buFont typeface="Avenir"/>
              <a:buNone/>
              <a:defRPr b="0" sz="900" strike="noStrike">
                <a:solidFill>
                  <a:srgbClr val="FFFFFF"/>
                </a:solidFill>
                <a:latin typeface="Avenir"/>
                <a:ea typeface="Avenir"/>
                <a:cs typeface="Avenir"/>
                <a:sym typeface="Avenir"/>
              </a:defRPr>
            </a:lvl7pPr>
            <a:lvl8pPr indent="0" lvl="7" marL="0" algn="r">
              <a:lnSpc>
                <a:spcPct val="100000"/>
              </a:lnSpc>
              <a:spcBef>
                <a:spcPts val="0"/>
              </a:spcBef>
              <a:buClr>
                <a:srgbClr val="FFFFFF"/>
              </a:buClr>
              <a:buSzPts val="900"/>
              <a:buFont typeface="Avenir"/>
              <a:buNone/>
              <a:defRPr b="0" sz="900" strike="noStrike">
                <a:solidFill>
                  <a:srgbClr val="FFFFFF"/>
                </a:solidFill>
                <a:latin typeface="Avenir"/>
                <a:ea typeface="Avenir"/>
                <a:cs typeface="Avenir"/>
                <a:sym typeface="Avenir"/>
              </a:defRPr>
            </a:lvl8pPr>
            <a:lvl9pPr indent="0" lvl="8" marL="0" algn="r">
              <a:lnSpc>
                <a:spcPct val="100000"/>
              </a:lnSpc>
              <a:spcBef>
                <a:spcPts val="0"/>
              </a:spcBef>
              <a:buClr>
                <a:srgbClr val="FFFFFF"/>
              </a:buClr>
              <a:buSzPts val="900"/>
              <a:buFont typeface="Avenir"/>
              <a:buNone/>
              <a:defRPr b="0" sz="900" strike="noStrike">
                <a:solidFill>
                  <a:srgbClr val="FFFFFF"/>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sp>
        <p:nvSpPr>
          <p:cNvPr id="69" name="Google Shape;69;p18"/>
          <p:cNvSpPr txBox="1"/>
          <p:nvPr>
            <p:ph idx="10" type="dt"/>
          </p:nvPr>
        </p:nvSpPr>
        <p:spPr>
          <a:xfrm>
            <a:off x="838080" y="6324480"/>
            <a:ext cx="2742120" cy="363960"/>
          </a:xfrm>
          <a:prstGeom prst="rect">
            <a:avLst/>
          </a:prstGeom>
          <a:noFill/>
          <a:ln>
            <a:noFill/>
          </a:ln>
        </p:spPr>
        <p:txBody>
          <a:bodyPr anchorCtr="0" anchor="ctr" bIns="45000" lIns="90000" spcFirstLastPara="1" rIns="90000" wrap="square" tIns="45000">
            <a:noAutofit/>
          </a:bodyPr>
          <a:lstStyle>
            <a:lvl1pPr lvl="0" algn="l">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4" Type="http://schemas.openxmlformats.org/officeDocument/2006/relationships/theme" Target="../theme/theme1.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 name="Shape 5"/>
        <p:cNvGrpSpPr/>
        <p:nvPr/>
      </p:nvGrpSpPr>
      <p:grpSpPr>
        <a:xfrm>
          <a:off x="0" y="0"/>
          <a:ext cx="0" cy="0"/>
          <a:chOff x="0" y="0"/>
          <a:chExt cx="0" cy="0"/>
        </a:xfrm>
      </p:grpSpPr>
      <p:sp>
        <p:nvSpPr>
          <p:cNvPr id="6" name="Google Shape;6;p7"/>
          <p:cNvSpPr/>
          <p:nvPr/>
        </p:nvSpPr>
        <p:spPr>
          <a:xfrm>
            <a:off x="0" y="0"/>
            <a:ext cx="12191040" cy="6856920"/>
          </a:xfrm>
          <a:prstGeom prst="rect">
            <a:avLst/>
          </a:prstGeom>
          <a:solidFill>
            <a:srgbClr val="2E524D"/>
          </a:solid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t/>
            </a:r>
            <a:endParaRPr b="0" i="0" sz="1800" u="none" cap="none" strike="noStrike">
              <a:solidFill>
                <a:srgbClr val="595959"/>
              </a:solidFill>
              <a:latin typeface="Avenir"/>
              <a:ea typeface="Avenir"/>
              <a:cs typeface="Avenir"/>
              <a:sym typeface="Avenir"/>
            </a:endParaRPr>
          </a:p>
        </p:txBody>
      </p:sp>
      <p:pic>
        <p:nvPicPr>
          <p:cNvPr id="7" name="Google Shape;7;p7"/>
          <p:cNvPicPr preferRelativeResize="0"/>
          <p:nvPr/>
        </p:nvPicPr>
        <p:blipFill rotWithShape="1">
          <a:blip r:embed="rId1">
            <a:alphaModFix amt="35000"/>
          </a:blip>
          <a:srcRect b="0" l="0" r="0" t="0"/>
          <a:stretch/>
        </p:blipFill>
        <p:spPr>
          <a:xfrm>
            <a:off x="0" y="0"/>
            <a:ext cx="12191040" cy="1391400"/>
          </a:xfrm>
          <a:prstGeom prst="rect">
            <a:avLst/>
          </a:prstGeom>
          <a:noFill/>
          <a:ln>
            <a:noFill/>
          </a:ln>
        </p:spPr>
      </p:pic>
      <p:sp>
        <p:nvSpPr>
          <p:cNvPr id="8" name="Google Shape;8;p7"/>
          <p:cNvSpPr txBox="1"/>
          <p:nvPr>
            <p:ph type="title"/>
          </p:nvPr>
        </p:nvSpPr>
        <p:spPr>
          <a:xfrm>
            <a:off x="609480" y="273600"/>
            <a:ext cx="10972080" cy="1144440"/>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9" name="Google Shape;9;p7"/>
          <p:cNvSpPr txBox="1"/>
          <p:nvPr>
            <p:ph idx="1" type="body"/>
          </p:nvPr>
        </p:nvSpPr>
        <p:spPr>
          <a:xfrm>
            <a:off x="609480" y="1604520"/>
            <a:ext cx="10972080" cy="397692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10" name="Google Shape;10;p7"/>
          <p:cNvSpPr txBox="1"/>
          <p:nvPr>
            <p:ph idx="11" type="ftr"/>
          </p:nvPr>
        </p:nvSpPr>
        <p:spPr>
          <a:xfrm>
            <a:off x="4038480" y="6324480"/>
            <a:ext cx="4113720" cy="363960"/>
          </a:xfrm>
          <a:prstGeom prst="rect">
            <a:avLst/>
          </a:prstGeom>
          <a:noFill/>
          <a:ln>
            <a:noFill/>
          </a:ln>
        </p:spPr>
        <p:txBody>
          <a:bodyPr anchorCtr="0" anchor="ctr" bIns="45000" lIns="90000" spcFirstLastPara="1" rIns="90000" wrap="square" tIns="45000">
            <a:noAutofit/>
          </a:bodyPr>
          <a:lstStyle>
            <a:lvl1pPr lvl="0" marR="0" rtl="0" algn="ctr">
              <a:lnSpc>
                <a:spcPct val="100000"/>
              </a:lnSpc>
              <a:spcBef>
                <a:spcPts val="0"/>
              </a:spcBef>
              <a:spcAft>
                <a:spcPts val="0"/>
              </a:spcAft>
              <a:buClr>
                <a:srgbClr val="000000"/>
              </a:buClr>
              <a:buSzPts val="1400"/>
              <a:buFont typeface="Times New Roman"/>
              <a:buNone/>
              <a:defRPr b="0" i="0" sz="1400" u="none" cap="none" strike="noStrike">
                <a:solidFill>
                  <a:srgbClr val="000000"/>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1" name="Google Shape;11;p7"/>
          <p:cNvSpPr txBox="1"/>
          <p:nvPr>
            <p:ph idx="12" type="sldNum"/>
          </p:nvPr>
        </p:nvSpPr>
        <p:spPr>
          <a:xfrm>
            <a:off x="8610480" y="6324480"/>
            <a:ext cx="2742120" cy="363960"/>
          </a:xfrm>
          <a:prstGeom prst="rect">
            <a:avLst/>
          </a:prstGeom>
          <a:noFill/>
          <a:ln>
            <a:noFill/>
          </a:ln>
        </p:spPr>
        <p:txBody>
          <a:bodyPr anchorCtr="0" anchor="ctr" bIns="45000" lIns="90000" spcFirstLastPara="1" rIns="90000" wrap="square" tIns="45000">
            <a:noAutofit/>
          </a:bodyPr>
          <a:lstStyle>
            <a:lvl1pPr indent="0" lvl="0" marL="0" marR="0" rtl="0" algn="r">
              <a:lnSpc>
                <a:spcPct val="100000"/>
              </a:lnSpc>
              <a:spcBef>
                <a:spcPts val="0"/>
              </a:spcBef>
              <a:buClr>
                <a:srgbClr val="FFFFFF"/>
              </a:buClr>
              <a:buSzPts val="900"/>
              <a:buFont typeface="Avenir"/>
              <a:buNone/>
              <a:defRPr b="0" i="0" sz="900" u="none" cap="none" strike="noStrike">
                <a:solidFill>
                  <a:srgbClr val="FFFFFF"/>
                </a:solidFill>
                <a:latin typeface="Avenir"/>
                <a:ea typeface="Avenir"/>
                <a:cs typeface="Avenir"/>
                <a:sym typeface="Avenir"/>
              </a:defRPr>
            </a:lvl1pPr>
            <a:lvl2pPr indent="0" lvl="1" marL="0" marR="0" rtl="0" algn="r">
              <a:lnSpc>
                <a:spcPct val="100000"/>
              </a:lnSpc>
              <a:spcBef>
                <a:spcPts val="0"/>
              </a:spcBef>
              <a:buClr>
                <a:srgbClr val="FFFFFF"/>
              </a:buClr>
              <a:buSzPts val="900"/>
              <a:buFont typeface="Avenir"/>
              <a:buNone/>
              <a:defRPr b="0" i="0" sz="900" u="none" cap="none" strike="noStrike">
                <a:solidFill>
                  <a:srgbClr val="FFFFFF"/>
                </a:solidFill>
                <a:latin typeface="Avenir"/>
                <a:ea typeface="Avenir"/>
                <a:cs typeface="Avenir"/>
                <a:sym typeface="Avenir"/>
              </a:defRPr>
            </a:lvl2pPr>
            <a:lvl3pPr indent="0" lvl="2" marL="0" marR="0" rtl="0" algn="r">
              <a:lnSpc>
                <a:spcPct val="100000"/>
              </a:lnSpc>
              <a:spcBef>
                <a:spcPts val="0"/>
              </a:spcBef>
              <a:buClr>
                <a:srgbClr val="FFFFFF"/>
              </a:buClr>
              <a:buSzPts val="900"/>
              <a:buFont typeface="Avenir"/>
              <a:buNone/>
              <a:defRPr b="0" i="0" sz="900" u="none" cap="none" strike="noStrike">
                <a:solidFill>
                  <a:srgbClr val="FFFFFF"/>
                </a:solidFill>
                <a:latin typeface="Avenir"/>
                <a:ea typeface="Avenir"/>
                <a:cs typeface="Avenir"/>
                <a:sym typeface="Avenir"/>
              </a:defRPr>
            </a:lvl3pPr>
            <a:lvl4pPr indent="0" lvl="3" marL="0" marR="0" rtl="0" algn="r">
              <a:lnSpc>
                <a:spcPct val="100000"/>
              </a:lnSpc>
              <a:spcBef>
                <a:spcPts val="0"/>
              </a:spcBef>
              <a:buClr>
                <a:srgbClr val="FFFFFF"/>
              </a:buClr>
              <a:buSzPts val="900"/>
              <a:buFont typeface="Avenir"/>
              <a:buNone/>
              <a:defRPr b="0" i="0" sz="900" u="none" cap="none" strike="noStrike">
                <a:solidFill>
                  <a:srgbClr val="FFFFFF"/>
                </a:solidFill>
                <a:latin typeface="Avenir"/>
                <a:ea typeface="Avenir"/>
                <a:cs typeface="Avenir"/>
                <a:sym typeface="Avenir"/>
              </a:defRPr>
            </a:lvl4pPr>
            <a:lvl5pPr indent="0" lvl="4" marL="0" marR="0" rtl="0" algn="r">
              <a:lnSpc>
                <a:spcPct val="100000"/>
              </a:lnSpc>
              <a:spcBef>
                <a:spcPts val="0"/>
              </a:spcBef>
              <a:buClr>
                <a:srgbClr val="FFFFFF"/>
              </a:buClr>
              <a:buSzPts val="900"/>
              <a:buFont typeface="Avenir"/>
              <a:buNone/>
              <a:defRPr b="0" i="0" sz="900" u="none" cap="none" strike="noStrike">
                <a:solidFill>
                  <a:srgbClr val="FFFFFF"/>
                </a:solidFill>
                <a:latin typeface="Avenir"/>
                <a:ea typeface="Avenir"/>
                <a:cs typeface="Avenir"/>
                <a:sym typeface="Avenir"/>
              </a:defRPr>
            </a:lvl5pPr>
            <a:lvl6pPr indent="0" lvl="5" marL="0" marR="0" rtl="0" algn="r">
              <a:lnSpc>
                <a:spcPct val="100000"/>
              </a:lnSpc>
              <a:spcBef>
                <a:spcPts val="0"/>
              </a:spcBef>
              <a:buClr>
                <a:srgbClr val="FFFFFF"/>
              </a:buClr>
              <a:buSzPts val="900"/>
              <a:buFont typeface="Avenir"/>
              <a:buNone/>
              <a:defRPr b="0" i="0" sz="900" u="none" cap="none" strike="noStrike">
                <a:solidFill>
                  <a:srgbClr val="FFFFFF"/>
                </a:solidFill>
                <a:latin typeface="Avenir"/>
                <a:ea typeface="Avenir"/>
                <a:cs typeface="Avenir"/>
                <a:sym typeface="Avenir"/>
              </a:defRPr>
            </a:lvl6pPr>
            <a:lvl7pPr indent="0" lvl="6" marL="0" marR="0" rtl="0" algn="r">
              <a:lnSpc>
                <a:spcPct val="100000"/>
              </a:lnSpc>
              <a:spcBef>
                <a:spcPts val="0"/>
              </a:spcBef>
              <a:buClr>
                <a:srgbClr val="FFFFFF"/>
              </a:buClr>
              <a:buSzPts val="900"/>
              <a:buFont typeface="Avenir"/>
              <a:buNone/>
              <a:defRPr b="0" i="0" sz="900" u="none" cap="none" strike="noStrike">
                <a:solidFill>
                  <a:srgbClr val="FFFFFF"/>
                </a:solidFill>
                <a:latin typeface="Avenir"/>
                <a:ea typeface="Avenir"/>
                <a:cs typeface="Avenir"/>
                <a:sym typeface="Avenir"/>
              </a:defRPr>
            </a:lvl7pPr>
            <a:lvl8pPr indent="0" lvl="7" marL="0" marR="0" rtl="0" algn="r">
              <a:lnSpc>
                <a:spcPct val="100000"/>
              </a:lnSpc>
              <a:spcBef>
                <a:spcPts val="0"/>
              </a:spcBef>
              <a:buClr>
                <a:srgbClr val="FFFFFF"/>
              </a:buClr>
              <a:buSzPts val="900"/>
              <a:buFont typeface="Avenir"/>
              <a:buNone/>
              <a:defRPr b="0" i="0" sz="900" u="none" cap="none" strike="noStrike">
                <a:solidFill>
                  <a:srgbClr val="FFFFFF"/>
                </a:solidFill>
                <a:latin typeface="Avenir"/>
                <a:ea typeface="Avenir"/>
                <a:cs typeface="Avenir"/>
                <a:sym typeface="Avenir"/>
              </a:defRPr>
            </a:lvl8pPr>
            <a:lvl9pPr indent="0" lvl="8" marL="0" marR="0" rtl="0" algn="r">
              <a:lnSpc>
                <a:spcPct val="100000"/>
              </a:lnSpc>
              <a:spcBef>
                <a:spcPts val="0"/>
              </a:spcBef>
              <a:buClr>
                <a:srgbClr val="FFFFFF"/>
              </a:buClr>
              <a:buSzPts val="900"/>
              <a:buFont typeface="Avenir"/>
              <a:buNone/>
              <a:defRPr b="0" i="0" sz="900" u="none" cap="none" strike="noStrike">
                <a:solidFill>
                  <a:srgbClr val="FFFFFF"/>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solidFill>
                <a:srgbClr val="000000"/>
              </a:solidFill>
              <a:latin typeface="Times New Roman"/>
              <a:ea typeface="Times New Roman"/>
              <a:cs typeface="Times New Roman"/>
              <a:sym typeface="Times New Roman"/>
            </a:endParaRPr>
          </a:p>
        </p:txBody>
      </p:sp>
      <p:sp>
        <p:nvSpPr>
          <p:cNvPr id="12" name="Google Shape;12;p7"/>
          <p:cNvSpPr txBox="1"/>
          <p:nvPr>
            <p:ph idx="10" type="dt"/>
          </p:nvPr>
        </p:nvSpPr>
        <p:spPr>
          <a:xfrm>
            <a:off x="838080" y="6324480"/>
            <a:ext cx="2742120" cy="363960"/>
          </a:xfrm>
          <a:prstGeom prst="rect">
            <a:avLst/>
          </a:prstGeom>
          <a:noFill/>
          <a:ln>
            <a:noFill/>
          </a:ln>
        </p:spPr>
        <p:txBody>
          <a:bodyPr anchorCtr="0" anchor="ctr" bIns="45000" lIns="90000" spcFirstLastPara="1" rIns="90000" wrap="square" tIns="45000">
            <a:noAutofit/>
          </a:bodyPr>
          <a:lstStyle>
            <a:lvl1pPr lvl="0" marR="0" rtl="0" algn="l">
              <a:spcBef>
                <a:spcPts val="0"/>
              </a:spcBef>
              <a:spcAft>
                <a:spcPts val="0"/>
              </a:spcAft>
              <a:buClr>
                <a:srgbClr val="000000"/>
              </a:buClr>
              <a:buSzPts val="1400"/>
              <a:buFont typeface="Times New Roman"/>
              <a:buNone/>
              <a:defRPr b="0" i="0" sz="1400" u="none" cap="none" strike="noStrike">
                <a:solidFill>
                  <a:srgbClr val="000000"/>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10.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4.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2.png"/><Relationship Id="rId5" Type="http://schemas.openxmlformats.org/officeDocument/2006/relationships/image" Target="../media/image11.png"/><Relationship Id="rId6" Type="http://schemas.openxmlformats.org/officeDocument/2006/relationships/hyperlink" Target="https://github.com/contactatfp/theLibrarians"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6.png"/><Relationship Id="rId5"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6.png"/><Relationship Id="rId5"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6.png"/><Relationship Id="rId5" Type="http://schemas.openxmlformats.org/officeDocument/2006/relationships/hyperlink" Target="https://github.com/contactatfp/theLibrarians/tree/main/docs"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6.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00" name="Shape 100"/>
        <p:cNvGrpSpPr/>
        <p:nvPr/>
      </p:nvGrpSpPr>
      <p:grpSpPr>
        <a:xfrm>
          <a:off x="0" y="0"/>
          <a:ext cx="0" cy="0"/>
          <a:chOff x="0" y="0"/>
          <a:chExt cx="0" cy="0"/>
        </a:xfrm>
      </p:grpSpPr>
      <p:sp>
        <p:nvSpPr>
          <p:cNvPr id="101" name="Google Shape;101;p1"/>
          <p:cNvSpPr/>
          <p:nvPr/>
        </p:nvSpPr>
        <p:spPr>
          <a:xfrm>
            <a:off x="0" y="0"/>
            <a:ext cx="12187800" cy="6856920"/>
          </a:xfrm>
          <a:prstGeom prst="rect">
            <a:avLst/>
          </a:prstGeom>
          <a:solidFill>
            <a:srgbClr val="FFFFFF"/>
          </a:solid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t/>
            </a:r>
            <a:endParaRPr b="0" i="0" sz="1800" u="none" cap="none" strike="noStrike">
              <a:solidFill>
                <a:srgbClr val="595959"/>
              </a:solidFill>
              <a:latin typeface="Avenir"/>
              <a:ea typeface="Avenir"/>
              <a:cs typeface="Avenir"/>
              <a:sym typeface="Avenir"/>
            </a:endParaRPr>
          </a:p>
        </p:txBody>
      </p:sp>
      <p:sp>
        <p:nvSpPr>
          <p:cNvPr id="102" name="Google Shape;102;p1"/>
          <p:cNvSpPr/>
          <p:nvPr/>
        </p:nvSpPr>
        <p:spPr>
          <a:xfrm>
            <a:off x="0" y="0"/>
            <a:ext cx="12187800" cy="6856920"/>
          </a:xfrm>
          <a:prstGeom prst="rect">
            <a:avLst/>
          </a:prstGeom>
          <a:solidFill>
            <a:srgbClr val="000000"/>
          </a:solid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t/>
            </a:r>
            <a:endParaRPr b="0" i="0" sz="1800" u="none" cap="none" strike="noStrike">
              <a:solidFill>
                <a:srgbClr val="595959"/>
              </a:solidFill>
              <a:latin typeface="Avenir"/>
              <a:ea typeface="Avenir"/>
              <a:cs typeface="Avenir"/>
              <a:sym typeface="Avenir"/>
            </a:endParaRPr>
          </a:p>
        </p:txBody>
      </p:sp>
      <p:sp>
        <p:nvSpPr>
          <p:cNvPr id="103" name="Google Shape;103;p1"/>
          <p:cNvSpPr/>
          <p:nvPr/>
        </p:nvSpPr>
        <p:spPr>
          <a:xfrm rot="10800000">
            <a:off x="1080" y="0"/>
            <a:ext cx="12187800" cy="6856920"/>
          </a:xfrm>
          <a:prstGeom prst="rect">
            <a:avLst/>
          </a:prstGeom>
          <a:blipFill rotWithShape="0">
            <a:blip r:embed="rId3">
              <a:alphaModFix amt="30000"/>
            </a:blip>
            <a:tile algn="t" flip="none" tx="887625" sx="100000" ty="-5" sy="100000"/>
          </a:blip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pic>
        <p:nvPicPr>
          <p:cNvPr descr="Diagram&#10;&#10;Description automatically generated" id="104" name="Google Shape;104;p1"/>
          <p:cNvPicPr preferRelativeResize="0"/>
          <p:nvPr/>
        </p:nvPicPr>
        <p:blipFill rotWithShape="1">
          <a:blip r:embed="rId4">
            <a:alphaModFix amt="70000"/>
          </a:blip>
          <a:srcRect b="0" l="0" r="-2" t="29685"/>
          <a:stretch/>
        </p:blipFill>
        <p:spPr>
          <a:xfrm>
            <a:off x="0" y="0"/>
            <a:ext cx="12187800" cy="6855480"/>
          </a:xfrm>
          <a:prstGeom prst="rect">
            <a:avLst/>
          </a:prstGeom>
          <a:noFill/>
          <a:ln>
            <a:noFill/>
          </a:ln>
        </p:spPr>
      </p:pic>
      <p:sp>
        <p:nvSpPr>
          <p:cNvPr id="105" name="Google Shape;105;p1"/>
          <p:cNvSpPr txBox="1"/>
          <p:nvPr>
            <p:ph idx="4294967295" type="title"/>
          </p:nvPr>
        </p:nvSpPr>
        <p:spPr>
          <a:xfrm>
            <a:off x="838080" y="740160"/>
            <a:ext cx="7529760" cy="3162960"/>
          </a:xfrm>
          <a:prstGeom prst="rect">
            <a:avLst/>
          </a:prstGeom>
          <a:noFill/>
          <a:ln>
            <a:noFill/>
          </a:ln>
        </p:spPr>
        <p:txBody>
          <a:bodyPr anchorCtr="0" anchor="b" bIns="0" lIns="0" spcFirstLastPara="1" rIns="0" wrap="square" tIns="0">
            <a:normAutofit/>
          </a:bodyPr>
          <a:lstStyle/>
          <a:p>
            <a:pPr indent="0" lvl="0" marL="0" marR="0" rtl="0" algn="l">
              <a:lnSpc>
                <a:spcPct val="100000"/>
              </a:lnSpc>
              <a:spcBef>
                <a:spcPts val="0"/>
              </a:spcBef>
              <a:spcAft>
                <a:spcPts val="0"/>
              </a:spcAft>
              <a:buClr>
                <a:srgbClr val="FFFFFF"/>
              </a:buClr>
              <a:buSzPts val="5200"/>
              <a:buFont typeface="Avenir"/>
              <a:buNone/>
            </a:pPr>
            <a:r>
              <a:rPr b="1" i="0" lang="en-US" sz="5200" u="none" cap="none" strike="noStrike">
                <a:solidFill>
                  <a:srgbClr val="FFFFFF"/>
                </a:solidFill>
                <a:latin typeface="Avenir"/>
                <a:ea typeface="Avenir"/>
                <a:cs typeface="Avenir"/>
                <a:sym typeface="Avenir"/>
              </a:rPr>
              <a:t>The Librarians</a:t>
            </a:r>
            <a:endParaRPr b="0" i="0" sz="5200" u="none" cap="none" strike="noStrike">
              <a:solidFill>
                <a:srgbClr val="000000"/>
              </a:solidFill>
              <a:latin typeface="Arial"/>
              <a:ea typeface="Arial"/>
              <a:cs typeface="Arial"/>
              <a:sym typeface="Arial"/>
            </a:endParaRPr>
          </a:p>
        </p:txBody>
      </p:sp>
      <p:sp>
        <p:nvSpPr>
          <p:cNvPr id="106" name="Google Shape;106;p1"/>
          <p:cNvSpPr txBox="1"/>
          <p:nvPr>
            <p:ph idx="4294967295" type="subTitle"/>
          </p:nvPr>
        </p:nvSpPr>
        <p:spPr>
          <a:xfrm>
            <a:off x="838080" y="4074480"/>
            <a:ext cx="7581960" cy="1933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FFFFFF"/>
              </a:buClr>
              <a:buSzPts val="1800"/>
              <a:buFont typeface="Avenir"/>
              <a:buNone/>
            </a:pPr>
            <a:r>
              <a:rPr b="0" i="0" lang="en-US" sz="1800" u="none" cap="none" strike="noStrike">
                <a:solidFill>
                  <a:srgbClr val="FFFFFF"/>
                </a:solidFill>
                <a:latin typeface="Avenir"/>
                <a:ea typeface="Avenir"/>
                <a:cs typeface="Avenir"/>
                <a:sym typeface="Avenir"/>
              </a:rPr>
              <a:t>Dexter Estrada (Lead)</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1001"/>
              </a:spcBef>
              <a:spcAft>
                <a:spcPts val="0"/>
              </a:spcAft>
              <a:buClr>
                <a:srgbClr val="FFFFFF"/>
              </a:buClr>
              <a:buSzPts val="1800"/>
              <a:buFont typeface="Avenir"/>
              <a:buNone/>
            </a:pPr>
            <a:r>
              <a:rPr b="0" i="0" lang="en-US" sz="1800" u="none" cap="none" strike="noStrike">
                <a:solidFill>
                  <a:srgbClr val="FFFFFF"/>
                </a:solidFill>
                <a:latin typeface="Avenir"/>
                <a:ea typeface="Avenir"/>
                <a:cs typeface="Avenir"/>
                <a:sym typeface="Avenir"/>
              </a:rPr>
              <a:t>Kevin Ngo</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1001"/>
              </a:spcBef>
              <a:spcAft>
                <a:spcPts val="0"/>
              </a:spcAft>
              <a:buClr>
                <a:srgbClr val="FFFFFF"/>
              </a:buClr>
              <a:buSzPts val="1800"/>
              <a:buFont typeface="Avenir"/>
              <a:buNone/>
            </a:pPr>
            <a:r>
              <a:rPr b="0" i="0" lang="en-US" sz="1800" u="none" cap="none" strike="noStrike">
                <a:solidFill>
                  <a:srgbClr val="FFFFFF"/>
                </a:solidFill>
                <a:latin typeface="Avenir"/>
                <a:ea typeface="Avenir"/>
                <a:cs typeface="Avenir"/>
                <a:sym typeface="Avenir"/>
              </a:rPr>
              <a:t>Kyle Louderback</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1001"/>
              </a:spcBef>
              <a:spcAft>
                <a:spcPts val="0"/>
              </a:spcAft>
              <a:buClr>
                <a:srgbClr val="FFFFFF"/>
              </a:buClr>
              <a:buSzPts val="1800"/>
              <a:buFont typeface="Avenir"/>
              <a:buNone/>
            </a:pPr>
            <a:r>
              <a:rPr b="0" i="0" lang="en-US" sz="1800" u="none" cap="none" strike="noStrike">
                <a:solidFill>
                  <a:srgbClr val="FFFFFF"/>
                </a:solidFill>
                <a:latin typeface="Avenir"/>
                <a:ea typeface="Avenir"/>
                <a:cs typeface="Avenir"/>
                <a:sym typeface="Avenir"/>
              </a:rPr>
              <a:t>Nicholas Semaan</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10" name="Shape 110"/>
        <p:cNvGrpSpPr/>
        <p:nvPr/>
      </p:nvGrpSpPr>
      <p:grpSpPr>
        <a:xfrm>
          <a:off x="0" y="0"/>
          <a:ext cx="0" cy="0"/>
          <a:chOff x="0" y="0"/>
          <a:chExt cx="0" cy="0"/>
        </a:xfrm>
      </p:grpSpPr>
      <p:sp>
        <p:nvSpPr>
          <p:cNvPr id="111" name="Google Shape;111;p2"/>
          <p:cNvSpPr/>
          <p:nvPr/>
        </p:nvSpPr>
        <p:spPr>
          <a:xfrm>
            <a:off x="0" y="0"/>
            <a:ext cx="12191040" cy="6856920"/>
          </a:xfrm>
          <a:prstGeom prst="rect">
            <a:avLst/>
          </a:prstGeom>
          <a:solidFill>
            <a:srgbClr val="FFFFFF"/>
          </a:solid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t/>
            </a:r>
            <a:endParaRPr b="0" i="0" sz="1800" u="none" cap="none" strike="noStrike">
              <a:solidFill>
                <a:srgbClr val="595959"/>
              </a:solidFill>
              <a:latin typeface="Avenir"/>
              <a:ea typeface="Avenir"/>
              <a:cs typeface="Avenir"/>
              <a:sym typeface="Avenir"/>
            </a:endParaRPr>
          </a:p>
        </p:txBody>
      </p:sp>
      <p:sp>
        <p:nvSpPr>
          <p:cNvPr id="112" name="Google Shape;112;p2"/>
          <p:cNvSpPr/>
          <p:nvPr/>
        </p:nvSpPr>
        <p:spPr>
          <a:xfrm>
            <a:off x="0" y="0"/>
            <a:ext cx="12187800" cy="6856920"/>
          </a:xfrm>
          <a:prstGeom prst="rect">
            <a:avLst/>
          </a:prstGeom>
          <a:solidFill>
            <a:schemeClr val="lt2">
              <a:alpha val="69803"/>
            </a:schemeClr>
          </a:solid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t/>
            </a:r>
            <a:endParaRPr b="0" i="0" sz="1800" u="none" cap="none" strike="noStrike">
              <a:solidFill>
                <a:srgbClr val="595959"/>
              </a:solidFill>
              <a:latin typeface="Avenir"/>
              <a:ea typeface="Avenir"/>
              <a:cs typeface="Avenir"/>
              <a:sym typeface="Avenir"/>
            </a:endParaRPr>
          </a:p>
        </p:txBody>
      </p:sp>
      <p:pic>
        <p:nvPicPr>
          <p:cNvPr id="113" name="Google Shape;113;p2"/>
          <p:cNvPicPr preferRelativeResize="0"/>
          <p:nvPr/>
        </p:nvPicPr>
        <p:blipFill rotWithShape="1">
          <a:blip r:embed="rId3">
            <a:alphaModFix/>
          </a:blip>
          <a:srcRect b="0" l="0" r="40637" t="37025"/>
          <a:stretch/>
        </p:blipFill>
        <p:spPr>
          <a:xfrm>
            <a:off x="10744200" y="0"/>
            <a:ext cx="1446840" cy="1534680"/>
          </a:xfrm>
          <a:prstGeom prst="rect">
            <a:avLst/>
          </a:prstGeom>
          <a:noFill/>
          <a:ln>
            <a:noFill/>
          </a:ln>
        </p:spPr>
      </p:pic>
      <p:sp>
        <p:nvSpPr>
          <p:cNvPr id="114" name="Google Shape;114;p2"/>
          <p:cNvSpPr txBox="1"/>
          <p:nvPr>
            <p:ph idx="4294967295" type="title"/>
          </p:nvPr>
        </p:nvSpPr>
        <p:spPr>
          <a:xfrm>
            <a:off x="838080" y="559800"/>
            <a:ext cx="10347120" cy="1282320"/>
          </a:xfrm>
          <a:prstGeom prst="rect">
            <a:avLst/>
          </a:prstGeom>
          <a:noFill/>
          <a:ln>
            <a:noFill/>
          </a:ln>
        </p:spPr>
        <p:txBody>
          <a:bodyPr anchorCtr="0" anchor="ctr" bIns="45000" lIns="90000" spcFirstLastPara="1" rIns="90000" wrap="square" tIns="45000">
            <a:normAutofit/>
          </a:bodyPr>
          <a:lstStyle/>
          <a:p>
            <a:pPr indent="0" lvl="0" marL="0" marR="0" rtl="0" algn="ctr">
              <a:lnSpc>
                <a:spcPct val="100000"/>
              </a:lnSpc>
              <a:spcBef>
                <a:spcPts val="0"/>
              </a:spcBef>
              <a:spcAft>
                <a:spcPts val="0"/>
              </a:spcAft>
              <a:buClr>
                <a:srgbClr val="203835"/>
              </a:buClr>
              <a:buSzPts val="4400"/>
              <a:buFont typeface="Avenir"/>
              <a:buNone/>
            </a:pPr>
            <a:r>
              <a:rPr b="1" lang="en-US" sz="4400">
                <a:solidFill>
                  <a:srgbClr val="203835"/>
                </a:solidFill>
                <a:latin typeface="Avenir"/>
                <a:ea typeface="Avenir"/>
                <a:cs typeface="Avenir"/>
                <a:sym typeface="Avenir"/>
              </a:rPr>
              <a:t>Progress</a:t>
            </a:r>
            <a:endParaRPr b="0" i="0" sz="4400" u="none" cap="none" strike="noStrike">
              <a:solidFill>
                <a:srgbClr val="000000"/>
              </a:solidFill>
              <a:latin typeface="Arial"/>
              <a:ea typeface="Arial"/>
              <a:cs typeface="Arial"/>
              <a:sym typeface="Arial"/>
            </a:endParaRPr>
          </a:p>
        </p:txBody>
      </p:sp>
      <p:pic>
        <p:nvPicPr>
          <p:cNvPr id="115" name="Google Shape;115;p2"/>
          <p:cNvPicPr preferRelativeResize="0"/>
          <p:nvPr/>
        </p:nvPicPr>
        <p:blipFill rotWithShape="1">
          <a:blip r:embed="rId4">
            <a:alphaModFix/>
          </a:blip>
          <a:srcRect b="0" l="0" r="67337" t="0"/>
          <a:stretch/>
        </p:blipFill>
        <p:spPr>
          <a:xfrm rot="10800000">
            <a:off x="1080" y="2720520"/>
            <a:ext cx="829080" cy="2547360"/>
          </a:xfrm>
          <a:prstGeom prst="rect">
            <a:avLst/>
          </a:prstGeom>
          <a:noFill/>
          <a:ln>
            <a:noFill/>
          </a:ln>
        </p:spPr>
      </p:pic>
      <p:graphicFrame>
        <p:nvGraphicFramePr>
          <p:cNvPr id="116" name="Google Shape;116;p2"/>
          <p:cNvGraphicFramePr/>
          <p:nvPr/>
        </p:nvGraphicFramePr>
        <p:xfrm>
          <a:off x="1474200" y="1857600"/>
          <a:ext cx="3000000" cy="3000000"/>
        </p:xfrm>
        <a:graphic>
          <a:graphicData uri="http://schemas.openxmlformats.org/drawingml/2006/table">
            <a:tbl>
              <a:tblPr>
                <a:noFill/>
                <a:tableStyleId>{E79AEFBA-B33D-4976-A39D-751E358DCCDE}</a:tableStyleId>
              </a:tblPr>
              <a:tblGrid>
                <a:gridCol w="2412000"/>
                <a:gridCol w="6827750"/>
              </a:tblGrid>
              <a:tr h="890650">
                <a:tc>
                  <a:txBody>
                    <a:bodyPr/>
                    <a:lstStyle/>
                    <a:p>
                      <a:pPr indent="0" lvl="0" marL="0" marR="0" rtl="0" algn="ctr">
                        <a:lnSpc>
                          <a:spcPct val="100000"/>
                        </a:lnSpc>
                        <a:spcBef>
                          <a:spcPts val="0"/>
                        </a:spcBef>
                        <a:spcAft>
                          <a:spcPts val="0"/>
                        </a:spcAft>
                        <a:buNone/>
                      </a:pPr>
                      <a:r>
                        <a:rPr b="1" lang="en-US" sz="3300" u="none" cap="none" strike="noStrike">
                          <a:solidFill>
                            <a:schemeClr val="lt1"/>
                          </a:solidFill>
                          <a:latin typeface="Avenir"/>
                          <a:ea typeface="Avenir"/>
                          <a:cs typeface="Avenir"/>
                          <a:sym typeface="Avenir"/>
                        </a:rPr>
                        <a:t>Name</a:t>
                      </a:r>
                      <a:endParaRPr b="0" sz="3300" u="none" cap="none" strike="noStrike">
                        <a:solidFill>
                          <a:srgbClr val="000000"/>
                        </a:solidFill>
                        <a:latin typeface="Arial"/>
                        <a:ea typeface="Arial"/>
                        <a:cs typeface="Arial"/>
                        <a:sym typeface="Arial"/>
                      </a:endParaRPr>
                    </a:p>
                  </a:txBody>
                  <a:tcPr marT="45725" marB="45725" marR="167400" marL="167400" anchor="ctr">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None/>
                      </a:pPr>
                      <a:r>
                        <a:rPr b="1" lang="en-US" sz="3300" u="none" cap="none" strike="noStrike">
                          <a:solidFill>
                            <a:schemeClr val="lt1"/>
                          </a:solidFill>
                          <a:latin typeface="Avenir"/>
                          <a:ea typeface="Avenir"/>
                          <a:cs typeface="Avenir"/>
                          <a:sym typeface="Avenir"/>
                        </a:rPr>
                        <a:t>Job</a:t>
                      </a:r>
                      <a:endParaRPr b="0" sz="3300" u="none" cap="none" strike="noStrike">
                        <a:solidFill>
                          <a:srgbClr val="000000"/>
                        </a:solidFill>
                        <a:latin typeface="Arial"/>
                        <a:ea typeface="Arial"/>
                        <a:cs typeface="Arial"/>
                        <a:sym typeface="Arial"/>
                      </a:endParaRPr>
                    </a:p>
                  </a:txBody>
                  <a:tcPr marT="45725" marB="45725" marR="167400" marL="167400" anchor="ctr">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chemeClr val="accent1"/>
                    </a:solidFill>
                  </a:tcPr>
                </a:tc>
              </a:tr>
              <a:tr h="890650">
                <a:tc>
                  <a:txBody>
                    <a:bodyPr/>
                    <a:lstStyle/>
                    <a:p>
                      <a:pPr indent="0" lvl="0" marL="0" marR="0" rtl="0" algn="ctr">
                        <a:lnSpc>
                          <a:spcPct val="100000"/>
                        </a:lnSpc>
                        <a:spcBef>
                          <a:spcPts val="0"/>
                        </a:spcBef>
                        <a:spcAft>
                          <a:spcPts val="0"/>
                        </a:spcAft>
                        <a:buNone/>
                      </a:pPr>
                      <a:r>
                        <a:rPr b="0" lang="en-US" sz="2000" u="none" cap="none" strike="noStrike">
                          <a:solidFill>
                            <a:schemeClr val="dk1"/>
                          </a:solidFill>
                          <a:latin typeface="Avenir"/>
                          <a:ea typeface="Avenir"/>
                          <a:cs typeface="Avenir"/>
                          <a:sym typeface="Avenir"/>
                        </a:rPr>
                        <a:t>Kyle</a:t>
                      </a:r>
                      <a:endParaRPr b="0" sz="2000" u="none" cap="none" strike="noStrike">
                        <a:solidFill>
                          <a:srgbClr val="000000"/>
                        </a:solidFill>
                        <a:latin typeface="Arial"/>
                        <a:ea typeface="Arial"/>
                        <a:cs typeface="Arial"/>
                        <a:sym typeface="Arial"/>
                      </a:endParaRPr>
                    </a:p>
                  </a:txBody>
                  <a:tcPr marT="45725" marB="45725" marR="167400" marL="167400" anchor="ctr">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CFDFEA"/>
                    </a:solidFill>
                  </a:tcPr>
                </a:tc>
                <a:tc>
                  <a:txBody>
                    <a:bodyPr/>
                    <a:lstStyle/>
                    <a:p>
                      <a:pPr indent="-285840" lvl="0" marL="285840" marR="0" rtl="0" algn="l">
                        <a:lnSpc>
                          <a:spcPct val="100000"/>
                        </a:lnSpc>
                        <a:spcBef>
                          <a:spcPts val="0"/>
                        </a:spcBef>
                        <a:spcAft>
                          <a:spcPts val="0"/>
                        </a:spcAft>
                        <a:buClr>
                          <a:srgbClr val="000000"/>
                        </a:buClr>
                        <a:buSzPts val="1800"/>
                        <a:buChar char="•"/>
                      </a:pPr>
                      <a:r>
                        <a:rPr lang="en-US" sz="1800" u="none" cap="none" strike="noStrike">
                          <a:solidFill>
                            <a:schemeClr val="dk1"/>
                          </a:solidFill>
                          <a:latin typeface="Avenir"/>
                          <a:ea typeface="Avenir"/>
                          <a:cs typeface="Avenir"/>
                          <a:sym typeface="Avenir"/>
                        </a:rPr>
                        <a:t>Setup app.py, basic Flask app structure</a:t>
                      </a:r>
                      <a:endParaRPr sz="1800" u="none" cap="none" strike="noStrike">
                        <a:solidFill>
                          <a:srgbClr val="000000"/>
                        </a:solidFill>
                      </a:endParaRPr>
                    </a:p>
                    <a:p>
                      <a:pPr indent="-285840" lvl="0" marL="285840" marR="0" rtl="0" algn="l">
                        <a:lnSpc>
                          <a:spcPct val="100000"/>
                        </a:lnSpc>
                        <a:spcBef>
                          <a:spcPts val="0"/>
                        </a:spcBef>
                        <a:spcAft>
                          <a:spcPts val="0"/>
                        </a:spcAft>
                        <a:buClr>
                          <a:srgbClr val="000000"/>
                        </a:buClr>
                        <a:buSzPts val="1800"/>
                        <a:buChar char="•"/>
                      </a:pPr>
                      <a:r>
                        <a:rPr lang="en-US" sz="1800" u="none" cap="none" strike="noStrike">
                          <a:solidFill>
                            <a:schemeClr val="dk1"/>
                          </a:solidFill>
                          <a:latin typeface="Avenir"/>
                          <a:ea typeface="Avenir"/>
                          <a:cs typeface="Avenir"/>
                          <a:sym typeface="Avenir"/>
                        </a:rPr>
                        <a:t>Setup routes for “/” and “/about”, </a:t>
                      </a:r>
                      <a:r>
                        <a:rPr lang="en-US" sz="1800">
                          <a:solidFill>
                            <a:schemeClr val="dk1"/>
                          </a:solidFill>
                          <a:latin typeface="Avenir"/>
                          <a:ea typeface="Avenir"/>
                          <a:cs typeface="Avenir"/>
                          <a:sym typeface="Avenir"/>
                        </a:rPr>
                        <a:t>“/form”, “/register”, “/login”, “/initdb”, “/book”</a:t>
                      </a:r>
                      <a:endParaRPr sz="1800">
                        <a:solidFill>
                          <a:schemeClr val="dk1"/>
                        </a:solidFill>
                        <a:latin typeface="Avenir"/>
                        <a:ea typeface="Avenir"/>
                        <a:cs typeface="Avenir"/>
                        <a:sym typeface="Avenir"/>
                      </a:endParaRPr>
                    </a:p>
                    <a:p>
                      <a:pPr indent="-285840" lvl="0" marL="285840" marR="0" rtl="0" algn="l">
                        <a:lnSpc>
                          <a:spcPct val="100000"/>
                        </a:lnSpc>
                        <a:spcBef>
                          <a:spcPts val="0"/>
                        </a:spcBef>
                        <a:spcAft>
                          <a:spcPts val="0"/>
                        </a:spcAft>
                        <a:buClr>
                          <a:schemeClr val="dk1"/>
                        </a:buClr>
                        <a:buSzPts val="1800"/>
                        <a:buFont typeface="Avenir"/>
                        <a:buChar char="•"/>
                      </a:pPr>
                      <a:r>
                        <a:rPr lang="en-US" sz="1800">
                          <a:solidFill>
                            <a:schemeClr val="dk1"/>
                          </a:solidFill>
                          <a:latin typeface="Avenir"/>
                          <a:ea typeface="Avenir"/>
                          <a:cs typeface="Avenir"/>
                          <a:sym typeface="Avenir"/>
                        </a:rPr>
                        <a:t>Initialized DB</a:t>
                      </a:r>
                      <a:endParaRPr sz="1800">
                        <a:solidFill>
                          <a:schemeClr val="dk1"/>
                        </a:solidFill>
                        <a:latin typeface="Avenir"/>
                        <a:ea typeface="Avenir"/>
                        <a:cs typeface="Avenir"/>
                        <a:sym typeface="Avenir"/>
                      </a:endParaRPr>
                    </a:p>
                  </a:txBody>
                  <a:tcPr marT="45725" marB="45725" marR="167400" marL="16740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CFDFEA"/>
                    </a:solidFill>
                  </a:tcPr>
                </a:tc>
              </a:tr>
              <a:tr h="890650">
                <a:tc>
                  <a:txBody>
                    <a:bodyPr/>
                    <a:lstStyle/>
                    <a:p>
                      <a:pPr indent="0" lvl="0" marL="0" marR="0" rtl="0" algn="ctr">
                        <a:lnSpc>
                          <a:spcPct val="100000"/>
                        </a:lnSpc>
                        <a:spcBef>
                          <a:spcPts val="0"/>
                        </a:spcBef>
                        <a:spcAft>
                          <a:spcPts val="0"/>
                        </a:spcAft>
                        <a:buNone/>
                      </a:pPr>
                      <a:r>
                        <a:rPr b="0" lang="en-US" sz="2000" u="none" cap="none" strike="noStrike">
                          <a:solidFill>
                            <a:schemeClr val="dk1"/>
                          </a:solidFill>
                          <a:latin typeface="Avenir"/>
                          <a:ea typeface="Avenir"/>
                          <a:cs typeface="Avenir"/>
                          <a:sym typeface="Avenir"/>
                        </a:rPr>
                        <a:t>Kevin</a:t>
                      </a:r>
                      <a:endParaRPr b="0" sz="2000" u="none" cap="none" strike="noStrike">
                        <a:solidFill>
                          <a:srgbClr val="000000"/>
                        </a:solidFill>
                        <a:latin typeface="Arial"/>
                        <a:ea typeface="Arial"/>
                        <a:cs typeface="Arial"/>
                        <a:sym typeface="Arial"/>
                      </a:endParaRPr>
                    </a:p>
                  </a:txBody>
                  <a:tcPr marT="45725" marB="45725" marR="167400" marL="167400" anchor="ctr">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E8F0F4"/>
                    </a:solidFill>
                  </a:tcPr>
                </a:tc>
                <a:tc>
                  <a:txBody>
                    <a:bodyPr/>
                    <a:lstStyle/>
                    <a:p>
                      <a:pPr indent="-285840" lvl="0" marL="285840" marR="0" rtl="0" algn="l">
                        <a:lnSpc>
                          <a:spcPct val="100000"/>
                        </a:lnSpc>
                        <a:spcBef>
                          <a:spcPts val="0"/>
                        </a:spcBef>
                        <a:spcAft>
                          <a:spcPts val="0"/>
                        </a:spcAft>
                        <a:buClr>
                          <a:srgbClr val="000000"/>
                        </a:buClr>
                        <a:buSzPts val="1800"/>
                        <a:buFont typeface="Arial"/>
                        <a:buChar char="•"/>
                      </a:pPr>
                      <a:r>
                        <a:rPr b="0" lang="en-US" sz="1800" u="none" cap="none" strike="noStrike">
                          <a:solidFill>
                            <a:schemeClr val="dk1"/>
                          </a:solidFill>
                          <a:latin typeface="Avenir"/>
                          <a:ea typeface="Avenir"/>
                          <a:cs typeface="Avenir"/>
                          <a:sym typeface="Avenir"/>
                        </a:rPr>
                        <a:t>Researched library for social sharing that works with Flask Framework</a:t>
                      </a:r>
                      <a:endParaRPr b="0" sz="1800" u="none" cap="none" strike="noStrike">
                        <a:solidFill>
                          <a:schemeClr val="dk1"/>
                        </a:solidFill>
                        <a:latin typeface="Avenir"/>
                        <a:ea typeface="Avenir"/>
                        <a:cs typeface="Avenir"/>
                        <a:sym typeface="Avenir"/>
                      </a:endParaRPr>
                    </a:p>
                    <a:p>
                      <a:pPr indent="-285840" lvl="0" marL="285840" marR="0" rtl="0" algn="l">
                        <a:lnSpc>
                          <a:spcPct val="100000"/>
                        </a:lnSpc>
                        <a:spcBef>
                          <a:spcPts val="0"/>
                        </a:spcBef>
                        <a:spcAft>
                          <a:spcPts val="0"/>
                        </a:spcAft>
                        <a:buClr>
                          <a:schemeClr val="dk1"/>
                        </a:buClr>
                        <a:buSzPts val="1800"/>
                        <a:buFont typeface="Avenir"/>
                        <a:buChar char="•"/>
                      </a:pPr>
                      <a:r>
                        <a:rPr lang="en-US" sz="1800">
                          <a:solidFill>
                            <a:schemeClr val="dk1"/>
                          </a:solidFill>
                          <a:latin typeface="Avenir"/>
                          <a:ea typeface="Avenir"/>
                          <a:cs typeface="Avenir"/>
                          <a:sym typeface="Avenir"/>
                        </a:rPr>
                        <a:t>Build form.py</a:t>
                      </a:r>
                      <a:endParaRPr sz="1800">
                        <a:solidFill>
                          <a:schemeClr val="dk1"/>
                        </a:solidFill>
                        <a:latin typeface="Avenir"/>
                        <a:ea typeface="Avenir"/>
                        <a:cs typeface="Avenir"/>
                        <a:sym typeface="Avenir"/>
                      </a:endParaRPr>
                    </a:p>
                  </a:txBody>
                  <a:tcPr marT="45725" marB="45725" marR="167400" marL="16740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E8F0F4"/>
                    </a:solidFill>
                  </a:tcPr>
                </a:tc>
              </a:tr>
              <a:tr h="890650">
                <a:tc>
                  <a:txBody>
                    <a:bodyPr/>
                    <a:lstStyle/>
                    <a:p>
                      <a:pPr indent="0" lvl="0" marL="0" marR="0" rtl="0" algn="ctr">
                        <a:lnSpc>
                          <a:spcPct val="100000"/>
                        </a:lnSpc>
                        <a:spcBef>
                          <a:spcPts val="0"/>
                        </a:spcBef>
                        <a:spcAft>
                          <a:spcPts val="0"/>
                        </a:spcAft>
                        <a:buNone/>
                      </a:pPr>
                      <a:r>
                        <a:rPr b="0" lang="en-US" sz="2000" u="none" cap="none" strike="noStrike">
                          <a:solidFill>
                            <a:schemeClr val="dk1"/>
                          </a:solidFill>
                          <a:latin typeface="Avenir"/>
                          <a:ea typeface="Avenir"/>
                          <a:cs typeface="Avenir"/>
                          <a:sym typeface="Avenir"/>
                        </a:rPr>
                        <a:t>Dexter</a:t>
                      </a:r>
                      <a:endParaRPr b="0" sz="2000" u="none" cap="none" strike="noStrike">
                        <a:solidFill>
                          <a:srgbClr val="000000"/>
                        </a:solidFill>
                        <a:latin typeface="Arial"/>
                        <a:ea typeface="Arial"/>
                        <a:cs typeface="Arial"/>
                        <a:sym typeface="Arial"/>
                      </a:endParaRPr>
                    </a:p>
                  </a:txBody>
                  <a:tcPr marT="45725" marB="45725" marR="167400" marL="167400" anchor="ctr">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CFDFEA"/>
                    </a:solidFill>
                  </a:tcPr>
                </a:tc>
                <a:tc>
                  <a:txBody>
                    <a:bodyPr/>
                    <a:lstStyle/>
                    <a:p>
                      <a:pPr indent="-285840" lvl="0" marL="285840" marR="0" rtl="0" algn="l">
                        <a:lnSpc>
                          <a:spcPct val="100000"/>
                        </a:lnSpc>
                        <a:spcBef>
                          <a:spcPts val="0"/>
                        </a:spcBef>
                        <a:spcAft>
                          <a:spcPts val="0"/>
                        </a:spcAft>
                        <a:buClr>
                          <a:srgbClr val="000000"/>
                        </a:buClr>
                        <a:buSzPts val="1800"/>
                        <a:buFont typeface="Arial"/>
                        <a:buChar char="•"/>
                      </a:pPr>
                      <a:r>
                        <a:rPr b="0" lang="en-US" sz="1800" u="none" cap="none" strike="noStrike">
                          <a:solidFill>
                            <a:schemeClr val="dk1"/>
                          </a:solidFill>
                          <a:latin typeface="Avenir"/>
                          <a:ea typeface="Avenir"/>
                          <a:cs typeface="Avenir"/>
                          <a:sym typeface="Avenir"/>
                        </a:rPr>
                        <a:t>Started building out and mapping models.py </a:t>
                      </a:r>
                      <a:endParaRPr b="0" sz="1800" u="none" cap="none" strike="noStrike">
                        <a:solidFill>
                          <a:srgbClr val="000000"/>
                        </a:solidFill>
                        <a:latin typeface="Arial"/>
                        <a:ea typeface="Arial"/>
                        <a:cs typeface="Arial"/>
                        <a:sym typeface="Arial"/>
                      </a:endParaRPr>
                    </a:p>
                    <a:p>
                      <a:pPr indent="-285840" lvl="0" marL="285840" marR="0" rtl="0" algn="l">
                        <a:lnSpc>
                          <a:spcPct val="100000"/>
                        </a:lnSpc>
                        <a:spcBef>
                          <a:spcPts val="0"/>
                        </a:spcBef>
                        <a:spcAft>
                          <a:spcPts val="0"/>
                        </a:spcAft>
                        <a:buClr>
                          <a:srgbClr val="000000"/>
                        </a:buClr>
                        <a:buSzPts val="1800"/>
                        <a:buFont typeface="Arial"/>
                        <a:buChar char="•"/>
                      </a:pPr>
                      <a:r>
                        <a:rPr b="0" lang="en-US" sz="1800" u="none" cap="none" strike="noStrike">
                          <a:solidFill>
                            <a:schemeClr val="dk1"/>
                          </a:solidFill>
                          <a:latin typeface="Avenir"/>
                          <a:ea typeface="Avenir"/>
                          <a:cs typeface="Avenir"/>
                          <a:sym typeface="Avenir"/>
                        </a:rPr>
                        <a:t>Setup Virtual Environment</a:t>
                      </a:r>
                      <a:endParaRPr b="0" sz="1800" u="none" cap="none" strike="noStrike">
                        <a:solidFill>
                          <a:schemeClr val="dk1"/>
                        </a:solidFill>
                        <a:latin typeface="Avenir"/>
                        <a:ea typeface="Avenir"/>
                        <a:cs typeface="Avenir"/>
                        <a:sym typeface="Avenir"/>
                      </a:endParaRPr>
                    </a:p>
                    <a:p>
                      <a:pPr indent="-285840" lvl="0" marL="285840" marR="0" rtl="0" algn="l">
                        <a:lnSpc>
                          <a:spcPct val="100000"/>
                        </a:lnSpc>
                        <a:spcBef>
                          <a:spcPts val="0"/>
                        </a:spcBef>
                        <a:spcAft>
                          <a:spcPts val="0"/>
                        </a:spcAft>
                        <a:buClr>
                          <a:schemeClr val="dk1"/>
                        </a:buClr>
                        <a:buSzPts val="1800"/>
                        <a:buFont typeface="Avenir"/>
                        <a:buChar char="•"/>
                      </a:pPr>
                      <a:r>
                        <a:rPr lang="en-US" sz="1800">
                          <a:solidFill>
                            <a:schemeClr val="dk1"/>
                          </a:solidFill>
                          <a:latin typeface="Avenir"/>
                          <a:ea typeface="Avenir"/>
                          <a:cs typeface="Avenir"/>
                          <a:sym typeface="Avenir"/>
                        </a:rPr>
                        <a:t>Build models.py</a:t>
                      </a:r>
                      <a:endParaRPr sz="1800">
                        <a:solidFill>
                          <a:schemeClr val="dk1"/>
                        </a:solidFill>
                        <a:latin typeface="Avenir"/>
                        <a:ea typeface="Avenir"/>
                        <a:cs typeface="Avenir"/>
                        <a:sym typeface="Avenir"/>
                      </a:endParaRPr>
                    </a:p>
                  </a:txBody>
                  <a:tcPr marT="45725" marB="45725" marR="167400" marL="16740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CFDFEA"/>
                    </a:solidFill>
                  </a:tcPr>
                </a:tc>
              </a:tr>
              <a:tr h="890650">
                <a:tc>
                  <a:txBody>
                    <a:bodyPr/>
                    <a:lstStyle/>
                    <a:p>
                      <a:pPr indent="0" lvl="0" marL="0" marR="0" rtl="0" algn="ctr">
                        <a:lnSpc>
                          <a:spcPct val="100000"/>
                        </a:lnSpc>
                        <a:spcBef>
                          <a:spcPts val="0"/>
                        </a:spcBef>
                        <a:spcAft>
                          <a:spcPts val="0"/>
                        </a:spcAft>
                        <a:buNone/>
                      </a:pPr>
                      <a:r>
                        <a:rPr b="0" lang="en-US" sz="2000" u="none" cap="none" strike="noStrike">
                          <a:solidFill>
                            <a:schemeClr val="dk1"/>
                          </a:solidFill>
                          <a:latin typeface="Avenir"/>
                          <a:ea typeface="Avenir"/>
                          <a:cs typeface="Avenir"/>
                          <a:sym typeface="Avenir"/>
                        </a:rPr>
                        <a:t>Nicolas</a:t>
                      </a:r>
                      <a:endParaRPr b="0" sz="2000" u="none" cap="none" strike="noStrike">
                        <a:solidFill>
                          <a:srgbClr val="000000"/>
                        </a:solidFill>
                        <a:latin typeface="Arial"/>
                        <a:ea typeface="Arial"/>
                        <a:cs typeface="Arial"/>
                        <a:sym typeface="Arial"/>
                      </a:endParaRPr>
                    </a:p>
                  </a:txBody>
                  <a:tcPr marT="45725" marB="45725" marR="167400" marL="167400" anchor="ctr">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E8F0F4"/>
                    </a:solidFill>
                  </a:tcPr>
                </a:tc>
                <a:tc>
                  <a:txBody>
                    <a:bodyPr/>
                    <a:lstStyle/>
                    <a:p>
                      <a:pPr indent="-285840" lvl="0" marL="285840" marR="0" rtl="0" algn="l">
                        <a:lnSpc>
                          <a:spcPct val="100000"/>
                        </a:lnSpc>
                        <a:spcBef>
                          <a:spcPts val="0"/>
                        </a:spcBef>
                        <a:spcAft>
                          <a:spcPts val="0"/>
                        </a:spcAft>
                        <a:buClr>
                          <a:srgbClr val="000000"/>
                        </a:buClr>
                        <a:buSzPts val="1800"/>
                        <a:buFont typeface="Arial"/>
                        <a:buChar char="•"/>
                      </a:pPr>
                      <a:r>
                        <a:rPr b="0" lang="en-US" sz="1800" u="none" cap="none" strike="noStrike">
                          <a:solidFill>
                            <a:schemeClr val="dk1"/>
                          </a:solidFill>
                          <a:latin typeface="Avenir"/>
                          <a:ea typeface="Avenir"/>
                          <a:cs typeface="Avenir"/>
                          <a:sym typeface="Avenir"/>
                        </a:rPr>
                        <a:t>Started building index.html, about.html, layout.html, form.html,</a:t>
                      </a:r>
                      <a:r>
                        <a:rPr lang="en-US" sz="1800">
                          <a:solidFill>
                            <a:schemeClr val="dk1"/>
                          </a:solidFill>
                          <a:latin typeface="Avenir"/>
                          <a:ea typeface="Avenir"/>
                          <a:cs typeface="Avenir"/>
                          <a:sym typeface="Avenir"/>
                        </a:rPr>
                        <a:t> register.html, login.html</a:t>
                      </a:r>
                      <a:endParaRPr b="0" sz="1800" u="none" cap="none" strike="noStrike">
                        <a:solidFill>
                          <a:srgbClr val="000000"/>
                        </a:solidFill>
                        <a:latin typeface="Arial"/>
                        <a:ea typeface="Arial"/>
                        <a:cs typeface="Arial"/>
                        <a:sym typeface="Arial"/>
                      </a:endParaRPr>
                    </a:p>
                  </a:txBody>
                  <a:tcPr marT="45725" marB="45725" marR="167400" marL="16740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E8F0F4"/>
                    </a:solidFill>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20" name="Shape 120"/>
        <p:cNvGrpSpPr/>
        <p:nvPr/>
      </p:nvGrpSpPr>
      <p:grpSpPr>
        <a:xfrm>
          <a:off x="0" y="0"/>
          <a:ext cx="0" cy="0"/>
          <a:chOff x="0" y="0"/>
          <a:chExt cx="0" cy="0"/>
        </a:xfrm>
      </p:grpSpPr>
      <p:sp>
        <p:nvSpPr>
          <p:cNvPr id="121" name="Google Shape;121;g1f441874e78_0_0"/>
          <p:cNvSpPr/>
          <p:nvPr/>
        </p:nvSpPr>
        <p:spPr>
          <a:xfrm>
            <a:off x="0" y="0"/>
            <a:ext cx="12191100" cy="6856800"/>
          </a:xfrm>
          <a:prstGeom prst="rect">
            <a:avLst/>
          </a:prstGeom>
          <a:solidFill>
            <a:srgbClr val="FFFFFF"/>
          </a:solid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t/>
            </a:r>
            <a:endParaRPr b="0" i="0" sz="1800" u="none" cap="none" strike="noStrike">
              <a:solidFill>
                <a:srgbClr val="595959"/>
              </a:solidFill>
              <a:latin typeface="Avenir"/>
              <a:ea typeface="Avenir"/>
              <a:cs typeface="Avenir"/>
              <a:sym typeface="Avenir"/>
            </a:endParaRPr>
          </a:p>
        </p:txBody>
      </p:sp>
      <p:sp>
        <p:nvSpPr>
          <p:cNvPr id="122" name="Google Shape;122;g1f441874e78_0_0"/>
          <p:cNvSpPr/>
          <p:nvPr/>
        </p:nvSpPr>
        <p:spPr>
          <a:xfrm>
            <a:off x="0" y="0"/>
            <a:ext cx="12187800" cy="6856800"/>
          </a:xfrm>
          <a:prstGeom prst="rect">
            <a:avLst/>
          </a:prstGeom>
          <a:solidFill>
            <a:schemeClr val="lt2">
              <a:alpha val="69800"/>
            </a:schemeClr>
          </a:solid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t/>
            </a:r>
            <a:endParaRPr b="0" i="0" sz="1800" u="none" cap="none" strike="noStrike">
              <a:solidFill>
                <a:srgbClr val="595959"/>
              </a:solidFill>
              <a:latin typeface="Avenir"/>
              <a:ea typeface="Avenir"/>
              <a:cs typeface="Avenir"/>
              <a:sym typeface="Avenir"/>
            </a:endParaRPr>
          </a:p>
        </p:txBody>
      </p:sp>
      <p:pic>
        <p:nvPicPr>
          <p:cNvPr id="123" name="Google Shape;123;g1f441874e78_0_0"/>
          <p:cNvPicPr preferRelativeResize="0"/>
          <p:nvPr/>
        </p:nvPicPr>
        <p:blipFill rotWithShape="1">
          <a:blip r:embed="rId3">
            <a:alphaModFix/>
          </a:blip>
          <a:srcRect b="0" l="0" r="40638" t="37023"/>
          <a:stretch/>
        </p:blipFill>
        <p:spPr>
          <a:xfrm>
            <a:off x="10744200" y="0"/>
            <a:ext cx="1446840" cy="1534680"/>
          </a:xfrm>
          <a:prstGeom prst="rect">
            <a:avLst/>
          </a:prstGeom>
          <a:noFill/>
          <a:ln>
            <a:noFill/>
          </a:ln>
        </p:spPr>
      </p:pic>
      <p:sp>
        <p:nvSpPr>
          <p:cNvPr id="124" name="Google Shape;124;g1f441874e78_0_0"/>
          <p:cNvSpPr txBox="1"/>
          <p:nvPr>
            <p:ph type="title"/>
          </p:nvPr>
        </p:nvSpPr>
        <p:spPr>
          <a:xfrm>
            <a:off x="609480" y="273600"/>
            <a:ext cx="10972500" cy="1144800"/>
          </a:xfrm>
          <a:prstGeom prst="rect">
            <a:avLst/>
          </a:prstGeom>
          <a:noFill/>
          <a:ln>
            <a:noFill/>
          </a:ln>
        </p:spPr>
        <p:txBody>
          <a:bodyPr anchorCtr="0" anchor="ctr" bIns="45000" lIns="90000" spcFirstLastPara="1" rIns="90000" wrap="square" tIns="45000">
            <a:normAutofit/>
          </a:bodyPr>
          <a:lstStyle/>
          <a:p>
            <a:pPr indent="0" lvl="0" marL="0" marR="0" rtl="0" algn="ctr">
              <a:lnSpc>
                <a:spcPct val="100000"/>
              </a:lnSpc>
              <a:spcBef>
                <a:spcPts val="0"/>
              </a:spcBef>
              <a:spcAft>
                <a:spcPts val="0"/>
              </a:spcAft>
              <a:buClr>
                <a:srgbClr val="203835"/>
              </a:buClr>
              <a:buSzPts val="4400"/>
              <a:buFont typeface="Avenir"/>
              <a:buNone/>
            </a:pPr>
            <a:r>
              <a:rPr b="1" lang="en-US" sz="4400">
                <a:solidFill>
                  <a:srgbClr val="203835"/>
                </a:solidFill>
                <a:latin typeface="Avenir"/>
                <a:ea typeface="Avenir"/>
                <a:cs typeface="Avenir"/>
                <a:sym typeface="Avenir"/>
              </a:rPr>
              <a:t>Progress</a:t>
            </a:r>
            <a:endParaRPr b="0" i="0" sz="4400" u="none" cap="none" strike="noStrike">
              <a:solidFill>
                <a:srgbClr val="000000"/>
              </a:solidFill>
              <a:latin typeface="Arial"/>
              <a:ea typeface="Arial"/>
              <a:cs typeface="Arial"/>
              <a:sym typeface="Arial"/>
            </a:endParaRPr>
          </a:p>
        </p:txBody>
      </p:sp>
      <p:pic>
        <p:nvPicPr>
          <p:cNvPr id="125" name="Google Shape;125;g1f441874e78_0_0"/>
          <p:cNvPicPr preferRelativeResize="0"/>
          <p:nvPr/>
        </p:nvPicPr>
        <p:blipFill rotWithShape="1">
          <a:blip r:embed="rId4">
            <a:alphaModFix/>
          </a:blip>
          <a:srcRect b="0" l="0" r="67337" t="0"/>
          <a:stretch/>
        </p:blipFill>
        <p:spPr>
          <a:xfrm rot="10800000">
            <a:off x="1080" y="2720520"/>
            <a:ext cx="829080" cy="2547360"/>
          </a:xfrm>
          <a:prstGeom prst="rect">
            <a:avLst/>
          </a:prstGeom>
          <a:noFill/>
          <a:ln>
            <a:noFill/>
          </a:ln>
        </p:spPr>
      </p:pic>
      <p:pic>
        <p:nvPicPr>
          <p:cNvPr id="126" name="Google Shape;126;g1f441874e78_0_0"/>
          <p:cNvPicPr preferRelativeResize="0"/>
          <p:nvPr/>
        </p:nvPicPr>
        <p:blipFill>
          <a:blip r:embed="rId5">
            <a:alphaModFix/>
          </a:blip>
          <a:stretch>
            <a:fillRect/>
          </a:stretch>
        </p:blipFill>
        <p:spPr>
          <a:xfrm>
            <a:off x="2341287" y="2290875"/>
            <a:ext cx="7509437" cy="4330399"/>
          </a:xfrm>
          <a:prstGeom prst="rect">
            <a:avLst/>
          </a:prstGeom>
          <a:noFill/>
          <a:ln>
            <a:noFill/>
          </a:ln>
        </p:spPr>
      </p:pic>
      <p:sp>
        <p:nvSpPr>
          <p:cNvPr id="127" name="Google Shape;127;g1f441874e78_0_0"/>
          <p:cNvSpPr txBox="1"/>
          <p:nvPr>
            <p:ph idx="1" type="body"/>
          </p:nvPr>
        </p:nvSpPr>
        <p:spPr>
          <a:xfrm>
            <a:off x="639900" y="1418396"/>
            <a:ext cx="10972500" cy="823800"/>
          </a:xfrm>
          <a:prstGeom prst="rect">
            <a:avLst/>
          </a:prstGeom>
        </p:spPr>
        <p:txBody>
          <a:bodyPr anchorCtr="0" anchor="t" bIns="0" lIns="0" spcFirstLastPara="1" rIns="0" wrap="square" tIns="0">
            <a:normAutofit/>
          </a:bodyPr>
          <a:lstStyle/>
          <a:p>
            <a:pPr indent="-317500" lvl="0" marL="457200" rtl="0" algn="l">
              <a:spcBef>
                <a:spcPts val="0"/>
              </a:spcBef>
              <a:spcAft>
                <a:spcPts val="0"/>
              </a:spcAft>
              <a:buSzPts val="1400"/>
              <a:buChar char="●"/>
            </a:pPr>
            <a:r>
              <a:rPr lang="en-US"/>
              <a:t>Environment is set up and running</a:t>
            </a:r>
            <a:endParaRPr/>
          </a:p>
          <a:p>
            <a:pPr indent="-317500" lvl="0" marL="457200" rtl="0" algn="l">
              <a:spcBef>
                <a:spcPts val="0"/>
              </a:spcBef>
              <a:spcAft>
                <a:spcPts val="0"/>
              </a:spcAft>
              <a:buSzPts val="1400"/>
              <a:buChar char="●"/>
            </a:pPr>
            <a:r>
              <a:rPr lang="en-US"/>
              <a:t>Designed home.html, form.html, login.html, register.html</a:t>
            </a:r>
            <a:endParaRPr/>
          </a:p>
          <a:p>
            <a:pPr indent="-317500" lvl="0" marL="457200" rtl="0" algn="l">
              <a:spcBef>
                <a:spcPts val="0"/>
              </a:spcBef>
              <a:spcAft>
                <a:spcPts val="0"/>
              </a:spcAft>
              <a:buSzPts val="1400"/>
              <a:buChar char="●"/>
            </a:pPr>
            <a:r>
              <a:rPr lang="en-US"/>
              <a:t>Added documentation to GitHub </a:t>
            </a:r>
            <a:r>
              <a:rPr lang="en-US" u="sng">
                <a:solidFill>
                  <a:schemeClr val="hlink"/>
                </a:solidFill>
                <a:hlinkClick r:id="rId6"/>
              </a:rPr>
              <a:t>https://github.com/contactatfp/theLibrarians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31" name="Shape 131"/>
        <p:cNvGrpSpPr/>
        <p:nvPr/>
      </p:nvGrpSpPr>
      <p:grpSpPr>
        <a:xfrm>
          <a:off x="0" y="0"/>
          <a:ext cx="0" cy="0"/>
          <a:chOff x="0" y="0"/>
          <a:chExt cx="0" cy="0"/>
        </a:xfrm>
      </p:grpSpPr>
      <p:sp>
        <p:nvSpPr>
          <p:cNvPr id="132" name="Google Shape;132;g210e0aba0ba_2_15"/>
          <p:cNvSpPr/>
          <p:nvPr/>
        </p:nvSpPr>
        <p:spPr>
          <a:xfrm>
            <a:off x="0" y="0"/>
            <a:ext cx="12191100" cy="6856800"/>
          </a:xfrm>
          <a:prstGeom prst="rect">
            <a:avLst/>
          </a:prstGeom>
          <a:solidFill>
            <a:srgbClr val="2E524D"/>
          </a:solid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t/>
            </a:r>
            <a:endParaRPr b="0" i="0" sz="1800" u="none" cap="none" strike="noStrike">
              <a:solidFill>
                <a:srgbClr val="595959"/>
              </a:solidFill>
              <a:latin typeface="Avenir"/>
              <a:ea typeface="Avenir"/>
              <a:cs typeface="Avenir"/>
              <a:sym typeface="Avenir"/>
            </a:endParaRPr>
          </a:p>
        </p:txBody>
      </p:sp>
      <p:pic>
        <p:nvPicPr>
          <p:cNvPr id="133" name="Google Shape;133;g210e0aba0ba_2_15"/>
          <p:cNvPicPr preferRelativeResize="0"/>
          <p:nvPr/>
        </p:nvPicPr>
        <p:blipFill rotWithShape="1">
          <a:blip r:embed="rId3">
            <a:alphaModFix amt="35000"/>
          </a:blip>
          <a:srcRect b="0" l="0" r="0" t="0"/>
          <a:stretch/>
        </p:blipFill>
        <p:spPr>
          <a:xfrm>
            <a:off x="0" y="0"/>
            <a:ext cx="12191040" cy="1391400"/>
          </a:xfrm>
          <a:prstGeom prst="rect">
            <a:avLst/>
          </a:prstGeom>
          <a:noFill/>
          <a:ln>
            <a:noFill/>
          </a:ln>
        </p:spPr>
      </p:pic>
      <p:sp>
        <p:nvSpPr>
          <p:cNvPr id="134" name="Google Shape;134;g210e0aba0ba_2_15"/>
          <p:cNvSpPr/>
          <p:nvPr/>
        </p:nvSpPr>
        <p:spPr>
          <a:xfrm>
            <a:off x="0" y="0"/>
            <a:ext cx="12187800" cy="6856800"/>
          </a:xfrm>
          <a:prstGeom prst="rect">
            <a:avLst/>
          </a:prstGeom>
          <a:solidFill>
            <a:srgbClr val="FFFFFF"/>
          </a:solid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t/>
            </a:r>
            <a:endParaRPr b="0" i="0" sz="1800" u="none" cap="none" strike="noStrike">
              <a:solidFill>
                <a:srgbClr val="595959"/>
              </a:solidFill>
              <a:latin typeface="Avenir"/>
              <a:ea typeface="Avenir"/>
              <a:cs typeface="Avenir"/>
              <a:sym typeface="Avenir"/>
            </a:endParaRPr>
          </a:p>
        </p:txBody>
      </p:sp>
      <p:sp>
        <p:nvSpPr>
          <p:cNvPr id="135" name="Google Shape;135;g210e0aba0ba_2_15"/>
          <p:cNvSpPr/>
          <p:nvPr/>
        </p:nvSpPr>
        <p:spPr>
          <a:xfrm>
            <a:off x="0" y="0"/>
            <a:ext cx="12187800" cy="6856800"/>
          </a:xfrm>
          <a:prstGeom prst="rect">
            <a:avLst/>
          </a:prstGeom>
          <a:solidFill>
            <a:schemeClr val="lt2">
              <a:alpha val="60780"/>
            </a:schemeClr>
          </a:solidFill>
          <a:ln cap="flat" cmpd="sng" w="12700">
            <a:solidFill>
              <a:srgbClr val="F2F2F2"/>
            </a:solidFill>
            <a:prstDash val="solid"/>
            <a:miter lim="8000"/>
            <a:headEnd len="sm" w="sm" type="none"/>
            <a:tailEnd len="sm" w="sm" type="none"/>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t/>
            </a:r>
            <a:endParaRPr b="0" i="0" sz="1800" u="none" cap="none" strike="noStrike">
              <a:solidFill>
                <a:srgbClr val="595959"/>
              </a:solidFill>
              <a:latin typeface="Avenir"/>
              <a:ea typeface="Avenir"/>
              <a:cs typeface="Avenir"/>
              <a:sym typeface="Avenir"/>
            </a:endParaRPr>
          </a:p>
        </p:txBody>
      </p:sp>
      <p:sp>
        <p:nvSpPr>
          <p:cNvPr id="136" name="Google Shape;136;g210e0aba0ba_2_15"/>
          <p:cNvSpPr txBox="1"/>
          <p:nvPr>
            <p:ph type="title"/>
          </p:nvPr>
        </p:nvSpPr>
        <p:spPr>
          <a:xfrm>
            <a:off x="609480" y="273600"/>
            <a:ext cx="10972500" cy="1144800"/>
          </a:xfrm>
          <a:prstGeom prst="rect">
            <a:avLst/>
          </a:prstGeom>
          <a:noFill/>
          <a:ln>
            <a:noFill/>
          </a:ln>
        </p:spPr>
        <p:txBody>
          <a:bodyPr anchorCtr="0" anchor="ctr" bIns="45000" lIns="90000" spcFirstLastPara="1" rIns="90000" wrap="square" tIns="45000">
            <a:normAutofit/>
          </a:bodyPr>
          <a:lstStyle/>
          <a:p>
            <a:pPr indent="0" lvl="0" marL="0" marR="0" rtl="0" algn="ctr">
              <a:lnSpc>
                <a:spcPct val="100000"/>
              </a:lnSpc>
              <a:spcBef>
                <a:spcPts val="0"/>
              </a:spcBef>
              <a:spcAft>
                <a:spcPts val="0"/>
              </a:spcAft>
              <a:buClr>
                <a:srgbClr val="203835"/>
              </a:buClr>
              <a:buSzPts val="4400"/>
              <a:buFont typeface="Avenir"/>
              <a:buNone/>
            </a:pPr>
            <a:r>
              <a:rPr b="1" i="0" lang="en-US" sz="4400" u="none" cap="none" strike="noStrike">
                <a:solidFill>
                  <a:srgbClr val="203835"/>
                </a:solidFill>
                <a:latin typeface="Avenir"/>
                <a:ea typeface="Avenir"/>
                <a:cs typeface="Avenir"/>
                <a:sym typeface="Avenir"/>
              </a:rPr>
              <a:t>Use Case: </a:t>
            </a:r>
            <a:r>
              <a:rPr b="1" lang="en-US" sz="4400">
                <a:solidFill>
                  <a:srgbClr val="203835"/>
                </a:solidFill>
                <a:latin typeface="Avenir"/>
                <a:ea typeface="Avenir"/>
                <a:cs typeface="Avenir"/>
                <a:sym typeface="Avenir"/>
              </a:rPr>
              <a:t>Registration</a:t>
            </a:r>
            <a:endParaRPr b="0" i="0" sz="4400" u="none" cap="none" strike="noStrike">
              <a:solidFill>
                <a:srgbClr val="000000"/>
              </a:solidFill>
              <a:latin typeface="Arial"/>
              <a:ea typeface="Arial"/>
              <a:cs typeface="Arial"/>
              <a:sym typeface="Arial"/>
            </a:endParaRPr>
          </a:p>
        </p:txBody>
      </p:sp>
      <p:sp>
        <p:nvSpPr>
          <p:cNvPr id="137" name="Google Shape;137;g210e0aba0ba_2_15"/>
          <p:cNvSpPr/>
          <p:nvPr/>
        </p:nvSpPr>
        <p:spPr>
          <a:xfrm>
            <a:off x="0" y="2689664"/>
            <a:ext cx="12191100" cy="4167300"/>
          </a:xfrm>
          <a:prstGeom prst="rect">
            <a:avLst/>
          </a:prstGeom>
          <a:solidFill>
            <a:srgbClr val="2E524D"/>
          </a:solid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t/>
            </a:r>
            <a:endParaRPr b="0" i="0" sz="1800" u="none" cap="none" strike="noStrike">
              <a:solidFill>
                <a:srgbClr val="595959"/>
              </a:solidFill>
              <a:latin typeface="Avenir"/>
              <a:ea typeface="Avenir"/>
              <a:cs typeface="Avenir"/>
              <a:sym typeface="Avenir"/>
            </a:endParaRPr>
          </a:p>
        </p:txBody>
      </p:sp>
      <p:sp>
        <p:nvSpPr>
          <p:cNvPr id="138" name="Google Shape;138;g210e0aba0ba_2_15"/>
          <p:cNvSpPr/>
          <p:nvPr/>
        </p:nvSpPr>
        <p:spPr>
          <a:xfrm rot="10800000">
            <a:off x="-1650" y="2677525"/>
            <a:ext cx="12191100" cy="4212900"/>
          </a:xfrm>
          <a:prstGeom prst="rect">
            <a:avLst/>
          </a:prstGeom>
          <a:blipFill rotWithShape="0">
            <a:blip r:embed="rId4">
              <a:alphaModFix amt="20000"/>
            </a:blip>
            <a:tile algn="tl" flip="none" tx="893250" sx="100006" ty="3086825" sy="100006"/>
          </a:blip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139" name="Google Shape;139;g210e0aba0ba_2_15"/>
          <p:cNvSpPr txBox="1"/>
          <p:nvPr>
            <p:ph idx="1" type="body"/>
          </p:nvPr>
        </p:nvSpPr>
        <p:spPr>
          <a:xfrm>
            <a:off x="609755" y="1439695"/>
            <a:ext cx="10972500" cy="3977400"/>
          </a:xfrm>
          <a:prstGeom prst="rect">
            <a:avLst/>
          </a:prstGeom>
        </p:spPr>
        <p:txBody>
          <a:bodyPr anchorCtr="0" anchor="t" bIns="0" lIns="0" spcFirstLastPara="1" rIns="0" wrap="square" tIns="0">
            <a:normAutofit/>
          </a:bodyPr>
          <a:lstStyle/>
          <a:p>
            <a:pPr indent="0" lvl="0" marL="0" rtl="0" algn="l">
              <a:spcBef>
                <a:spcPts val="0"/>
              </a:spcBef>
              <a:spcAft>
                <a:spcPts val="0"/>
              </a:spcAft>
              <a:buClr>
                <a:schemeClr val="dk1"/>
              </a:buClr>
              <a:buSzPts val="1100"/>
              <a:buFont typeface="Arial"/>
              <a:buNone/>
            </a:pPr>
            <a:r>
              <a:rPr lang="en-US">
                <a:solidFill>
                  <a:schemeClr val="dk1"/>
                </a:solidFill>
              </a:rPr>
              <a:t>A new user visits the site and clicks on the Register link on the homepage. They are taken to the Registration page where they fill out the registration form with their username, email, and password. After submitting the form, the user receives a confirmation message and is redirected to the homepage.</a:t>
            </a:r>
            <a:endParaRPr>
              <a:solidFill>
                <a:schemeClr val="dk1"/>
              </a:solidFill>
            </a:endParaRPr>
          </a:p>
          <a:p>
            <a:pPr indent="0" lvl="0" marL="0" rtl="0" algn="l">
              <a:spcBef>
                <a:spcPts val="0"/>
              </a:spcBef>
              <a:spcAft>
                <a:spcPts val="0"/>
              </a:spcAft>
              <a:buNone/>
            </a:pPr>
            <a:r>
              <a:t/>
            </a:r>
            <a:endParaRPr/>
          </a:p>
        </p:txBody>
      </p:sp>
      <p:pic>
        <p:nvPicPr>
          <p:cNvPr id="140" name="Google Shape;140;g210e0aba0ba_2_15"/>
          <p:cNvPicPr preferRelativeResize="0"/>
          <p:nvPr/>
        </p:nvPicPr>
        <p:blipFill>
          <a:blip r:embed="rId5">
            <a:alphaModFix/>
          </a:blip>
          <a:stretch>
            <a:fillRect/>
          </a:stretch>
        </p:blipFill>
        <p:spPr>
          <a:xfrm>
            <a:off x="2770588" y="2866340"/>
            <a:ext cx="6650824" cy="383527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44" name="Shape 144"/>
        <p:cNvGrpSpPr/>
        <p:nvPr/>
      </p:nvGrpSpPr>
      <p:grpSpPr>
        <a:xfrm>
          <a:off x="0" y="0"/>
          <a:ext cx="0" cy="0"/>
          <a:chOff x="0" y="0"/>
          <a:chExt cx="0" cy="0"/>
        </a:xfrm>
      </p:grpSpPr>
      <p:sp>
        <p:nvSpPr>
          <p:cNvPr id="145" name="Google Shape;145;g210e0aba0ba_2_1"/>
          <p:cNvSpPr/>
          <p:nvPr/>
        </p:nvSpPr>
        <p:spPr>
          <a:xfrm>
            <a:off x="0" y="0"/>
            <a:ext cx="12191100" cy="6856800"/>
          </a:xfrm>
          <a:prstGeom prst="rect">
            <a:avLst/>
          </a:prstGeom>
          <a:solidFill>
            <a:srgbClr val="2E524D"/>
          </a:solid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t/>
            </a:r>
            <a:endParaRPr b="0" i="0" sz="1800" u="none" cap="none" strike="noStrike">
              <a:solidFill>
                <a:srgbClr val="595959"/>
              </a:solidFill>
              <a:latin typeface="Avenir"/>
              <a:ea typeface="Avenir"/>
              <a:cs typeface="Avenir"/>
              <a:sym typeface="Avenir"/>
            </a:endParaRPr>
          </a:p>
        </p:txBody>
      </p:sp>
      <p:pic>
        <p:nvPicPr>
          <p:cNvPr id="146" name="Google Shape;146;g210e0aba0ba_2_1"/>
          <p:cNvPicPr preferRelativeResize="0"/>
          <p:nvPr/>
        </p:nvPicPr>
        <p:blipFill rotWithShape="1">
          <a:blip r:embed="rId3">
            <a:alphaModFix amt="35000"/>
          </a:blip>
          <a:srcRect b="0" l="0" r="0" t="0"/>
          <a:stretch/>
        </p:blipFill>
        <p:spPr>
          <a:xfrm>
            <a:off x="0" y="0"/>
            <a:ext cx="12191040" cy="1391400"/>
          </a:xfrm>
          <a:prstGeom prst="rect">
            <a:avLst/>
          </a:prstGeom>
          <a:noFill/>
          <a:ln>
            <a:noFill/>
          </a:ln>
        </p:spPr>
      </p:pic>
      <p:sp>
        <p:nvSpPr>
          <p:cNvPr id="147" name="Google Shape;147;g210e0aba0ba_2_1"/>
          <p:cNvSpPr/>
          <p:nvPr/>
        </p:nvSpPr>
        <p:spPr>
          <a:xfrm>
            <a:off x="0" y="0"/>
            <a:ext cx="12187800" cy="6856800"/>
          </a:xfrm>
          <a:prstGeom prst="rect">
            <a:avLst/>
          </a:prstGeom>
          <a:solidFill>
            <a:srgbClr val="FFFFFF"/>
          </a:solid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t/>
            </a:r>
            <a:endParaRPr b="0" i="0" sz="1800" u="none" cap="none" strike="noStrike">
              <a:solidFill>
                <a:srgbClr val="595959"/>
              </a:solidFill>
              <a:latin typeface="Avenir"/>
              <a:ea typeface="Avenir"/>
              <a:cs typeface="Avenir"/>
              <a:sym typeface="Avenir"/>
            </a:endParaRPr>
          </a:p>
        </p:txBody>
      </p:sp>
      <p:sp>
        <p:nvSpPr>
          <p:cNvPr id="148" name="Google Shape;148;g210e0aba0ba_2_1"/>
          <p:cNvSpPr/>
          <p:nvPr/>
        </p:nvSpPr>
        <p:spPr>
          <a:xfrm>
            <a:off x="0" y="0"/>
            <a:ext cx="12187800" cy="6856800"/>
          </a:xfrm>
          <a:prstGeom prst="rect">
            <a:avLst/>
          </a:prstGeom>
          <a:solidFill>
            <a:schemeClr val="lt2">
              <a:alpha val="60780"/>
            </a:schemeClr>
          </a:solidFill>
          <a:ln cap="flat" cmpd="sng" w="12700">
            <a:solidFill>
              <a:srgbClr val="F2F2F2"/>
            </a:solidFill>
            <a:prstDash val="solid"/>
            <a:miter lim="8000"/>
            <a:headEnd len="sm" w="sm" type="none"/>
            <a:tailEnd len="sm" w="sm" type="none"/>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t/>
            </a:r>
            <a:endParaRPr b="0" i="0" sz="1800" u="none" cap="none" strike="noStrike">
              <a:solidFill>
                <a:srgbClr val="595959"/>
              </a:solidFill>
              <a:latin typeface="Avenir"/>
              <a:ea typeface="Avenir"/>
              <a:cs typeface="Avenir"/>
              <a:sym typeface="Avenir"/>
            </a:endParaRPr>
          </a:p>
        </p:txBody>
      </p:sp>
      <p:sp>
        <p:nvSpPr>
          <p:cNvPr id="149" name="Google Shape;149;g210e0aba0ba_2_1"/>
          <p:cNvSpPr txBox="1"/>
          <p:nvPr>
            <p:ph type="title"/>
          </p:nvPr>
        </p:nvSpPr>
        <p:spPr>
          <a:xfrm>
            <a:off x="609480" y="273600"/>
            <a:ext cx="10972500" cy="1144800"/>
          </a:xfrm>
          <a:prstGeom prst="rect">
            <a:avLst/>
          </a:prstGeom>
          <a:noFill/>
          <a:ln>
            <a:noFill/>
          </a:ln>
        </p:spPr>
        <p:txBody>
          <a:bodyPr anchorCtr="0" anchor="ctr" bIns="45000" lIns="90000" spcFirstLastPara="1" rIns="90000" wrap="square" tIns="45000">
            <a:normAutofit/>
          </a:bodyPr>
          <a:lstStyle/>
          <a:p>
            <a:pPr indent="0" lvl="0" marL="0" marR="0" rtl="0" algn="ctr">
              <a:lnSpc>
                <a:spcPct val="100000"/>
              </a:lnSpc>
              <a:spcBef>
                <a:spcPts val="0"/>
              </a:spcBef>
              <a:spcAft>
                <a:spcPts val="0"/>
              </a:spcAft>
              <a:buClr>
                <a:srgbClr val="203835"/>
              </a:buClr>
              <a:buSzPts val="4400"/>
              <a:buFont typeface="Avenir"/>
              <a:buNone/>
            </a:pPr>
            <a:r>
              <a:rPr b="1" i="0" lang="en-US" sz="4400" u="none" cap="none" strike="noStrike">
                <a:solidFill>
                  <a:srgbClr val="203835"/>
                </a:solidFill>
                <a:latin typeface="Avenir"/>
                <a:ea typeface="Avenir"/>
                <a:cs typeface="Avenir"/>
                <a:sym typeface="Avenir"/>
              </a:rPr>
              <a:t>Use Case: Login</a:t>
            </a:r>
            <a:endParaRPr b="0" i="0" sz="4400" u="none" cap="none" strike="noStrike">
              <a:solidFill>
                <a:srgbClr val="000000"/>
              </a:solidFill>
              <a:latin typeface="Arial"/>
              <a:ea typeface="Arial"/>
              <a:cs typeface="Arial"/>
              <a:sym typeface="Arial"/>
            </a:endParaRPr>
          </a:p>
        </p:txBody>
      </p:sp>
      <p:sp>
        <p:nvSpPr>
          <p:cNvPr id="150" name="Google Shape;150;g210e0aba0ba_2_1"/>
          <p:cNvSpPr/>
          <p:nvPr/>
        </p:nvSpPr>
        <p:spPr>
          <a:xfrm>
            <a:off x="0" y="2689664"/>
            <a:ext cx="12191100" cy="4167300"/>
          </a:xfrm>
          <a:prstGeom prst="rect">
            <a:avLst/>
          </a:prstGeom>
          <a:solidFill>
            <a:srgbClr val="2E524D"/>
          </a:solid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t/>
            </a:r>
            <a:endParaRPr b="0" i="0" sz="1800" u="none" cap="none" strike="noStrike">
              <a:solidFill>
                <a:srgbClr val="595959"/>
              </a:solidFill>
              <a:latin typeface="Avenir"/>
              <a:ea typeface="Avenir"/>
              <a:cs typeface="Avenir"/>
              <a:sym typeface="Avenir"/>
            </a:endParaRPr>
          </a:p>
        </p:txBody>
      </p:sp>
      <p:sp>
        <p:nvSpPr>
          <p:cNvPr id="151" name="Google Shape;151;g210e0aba0ba_2_1"/>
          <p:cNvSpPr/>
          <p:nvPr/>
        </p:nvSpPr>
        <p:spPr>
          <a:xfrm rot="10800000">
            <a:off x="-1650" y="2677525"/>
            <a:ext cx="12191100" cy="4212900"/>
          </a:xfrm>
          <a:prstGeom prst="rect">
            <a:avLst/>
          </a:prstGeom>
          <a:blipFill rotWithShape="0">
            <a:blip r:embed="rId4">
              <a:alphaModFix amt="20000"/>
            </a:blip>
            <a:tile algn="tl" flip="none" tx="893250" sx="100006" ty="3086825" sy="100006"/>
          </a:blip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152" name="Google Shape;152;g210e0aba0ba_2_1"/>
          <p:cNvSpPr txBox="1"/>
          <p:nvPr>
            <p:ph idx="1" type="body"/>
          </p:nvPr>
        </p:nvSpPr>
        <p:spPr>
          <a:xfrm>
            <a:off x="609755" y="1439695"/>
            <a:ext cx="10972500" cy="3977400"/>
          </a:xfrm>
          <a:prstGeom prst="rect">
            <a:avLst/>
          </a:prstGeom>
        </p:spPr>
        <p:txBody>
          <a:bodyPr anchorCtr="0" anchor="t" bIns="0" lIns="0" spcFirstLastPara="1" rIns="0" wrap="square" tIns="0">
            <a:normAutofit/>
          </a:bodyPr>
          <a:lstStyle/>
          <a:p>
            <a:pPr indent="0" lvl="0" marL="0" rtl="0" algn="l">
              <a:spcBef>
                <a:spcPts val="0"/>
              </a:spcBef>
              <a:spcAft>
                <a:spcPts val="0"/>
              </a:spcAft>
              <a:buClr>
                <a:schemeClr val="dk1"/>
              </a:buClr>
              <a:buSzPts val="1100"/>
              <a:buFont typeface="Arial"/>
              <a:buNone/>
            </a:pPr>
            <a:r>
              <a:rPr lang="en-US">
                <a:solidFill>
                  <a:schemeClr val="dk1"/>
                </a:solidFill>
              </a:rPr>
              <a:t>A registered user visits the site and clicks on the Login link on the homepage. They are taken to the Login page where they enter their email and password. After successful login, the user is taken to the homepage where they can access the other features of the application. To logout, the user clicks on the Logout link in the navigation bar and is redirected to the homepage.</a:t>
            </a:r>
            <a:endParaRPr>
              <a:solidFill>
                <a:schemeClr val="dk1"/>
              </a:solidFill>
            </a:endParaRPr>
          </a:p>
          <a:p>
            <a:pPr indent="0" lvl="0" marL="0" rtl="0" algn="l">
              <a:spcBef>
                <a:spcPts val="0"/>
              </a:spcBef>
              <a:spcAft>
                <a:spcPts val="0"/>
              </a:spcAft>
              <a:buNone/>
            </a:pPr>
            <a:r>
              <a:t/>
            </a:r>
            <a:endParaRPr/>
          </a:p>
        </p:txBody>
      </p:sp>
      <p:pic>
        <p:nvPicPr>
          <p:cNvPr id="153" name="Google Shape;153;g210e0aba0ba_2_1"/>
          <p:cNvPicPr preferRelativeResize="0"/>
          <p:nvPr/>
        </p:nvPicPr>
        <p:blipFill>
          <a:blip r:embed="rId5">
            <a:alphaModFix/>
          </a:blip>
          <a:stretch>
            <a:fillRect/>
          </a:stretch>
        </p:blipFill>
        <p:spPr>
          <a:xfrm>
            <a:off x="2768488" y="2866328"/>
            <a:ext cx="6650824" cy="3835283"/>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57" name="Shape 157"/>
        <p:cNvGrpSpPr/>
        <p:nvPr/>
      </p:nvGrpSpPr>
      <p:grpSpPr>
        <a:xfrm>
          <a:off x="0" y="0"/>
          <a:ext cx="0" cy="0"/>
          <a:chOff x="0" y="0"/>
          <a:chExt cx="0" cy="0"/>
        </a:xfrm>
      </p:grpSpPr>
      <p:sp>
        <p:nvSpPr>
          <p:cNvPr id="158" name="Google Shape;158;p5"/>
          <p:cNvSpPr/>
          <p:nvPr/>
        </p:nvSpPr>
        <p:spPr>
          <a:xfrm>
            <a:off x="0" y="0"/>
            <a:ext cx="12191040" cy="6856920"/>
          </a:xfrm>
          <a:prstGeom prst="rect">
            <a:avLst/>
          </a:prstGeom>
          <a:solidFill>
            <a:srgbClr val="2E524D"/>
          </a:solid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t/>
            </a:r>
            <a:endParaRPr b="0" i="0" sz="1800" u="none" cap="none" strike="noStrike">
              <a:solidFill>
                <a:srgbClr val="595959"/>
              </a:solidFill>
              <a:latin typeface="Avenir"/>
              <a:ea typeface="Avenir"/>
              <a:cs typeface="Avenir"/>
              <a:sym typeface="Avenir"/>
            </a:endParaRPr>
          </a:p>
        </p:txBody>
      </p:sp>
      <p:pic>
        <p:nvPicPr>
          <p:cNvPr id="159" name="Google Shape;159;p5"/>
          <p:cNvPicPr preferRelativeResize="0"/>
          <p:nvPr/>
        </p:nvPicPr>
        <p:blipFill rotWithShape="1">
          <a:blip r:embed="rId3">
            <a:alphaModFix amt="35000"/>
          </a:blip>
          <a:srcRect b="0" l="0" r="0" t="0"/>
          <a:stretch/>
        </p:blipFill>
        <p:spPr>
          <a:xfrm>
            <a:off x="0" y="0"/>
            <a:ext cx="12191040" cy="1391400"/>
          </a:xfrm>
          <a:prstGeom prst="rect">
            <a:avLst/>
          </a:prstGeom>
          <a:noFill/>
          <a:ln>
            <a:noFill/>
          </a:ln>
        </p:spPr>
      </p:pic>
      <p:sp>
        <p:nvSpPr>
          <p:cNvPr id="160" name="Google Shape;160;p5"/>
          <p:cNvSpPr/>
          <p:nvPr/>
        </p:nvSpPr>
        <p:spPr>
          <a:xfrm>
            <a:off x="0" y="0"/>
            <a:ext cx="12187800" cy="6856920"/>
          </a:xfrm>
          <a:prstGeom prst="rect">
            <a:avLst/>
          </a:prstGeom>
          <a:solidFill>
            <a:srgbClr val="FFFFFF"/>
          </a:solid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t/>
            </a:r>
            <a:endParaRPr b="0" i="0" sz="1800" u="none" cap="none" strike="noStrike">
              <a:solidFill>
                <a:srgbClr val="595959"/>
              </a:solidFill>
              <a:latin typeface="Avenir"/>
              <a:ea typeface="Avenir"/>
              <a:cs typeface="Avenir"/>
              <a:sym typeface="Avenir"/>
            </a:endParaRPr>
          </a:p>
        </p:txBody>
      </p:sp>
      <p:sp>
        <p:nvSpPr>
          <p:cNvPr id="161" name="Google Shape;161;p5"/>
          <p:cNvSpPr/>
          <p:nvPr/>
        </p:nvSpPr>
        <p:spPr>
          <a:xfrm>
            <a:off x="0" y="0"/>
            <a:ext cx="12187800" cy="6856920"/>
          </a:xfrm>
          <a:prstGeom prst="rect">
            <a:avLst/>
          </a:prstGeom>
          <a:solidFill>
            <a:schemeClr val="lt2">
              <a:alpha val="60784"/>
            </a:schemeClr>
          </a:solid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t/>
            </a:r>
            <a:endParaRPr b="0" i="0" sz="1800" u="none" cap="none" strike="noStrike">
              <a:solidFill>
                <a:srgbClr val="595959"/>
              </a:solidFill>
              <a:latin typeface="Avenir"/>
              <a:ea typeface="Avenir"/>
              <a:cs typeface="Avenir"/>
              <a:sym typeface="Avenir"/>
            </a:endParaRPr>
          </a:p>
        </p:txBody>
      </p:sp>
      <p:sp>
        <p:nvSpPr>
          <p:cNvPr id="162" name="Google Shape;162;p5"/>
          <p:cNvSpPr/>
          <p:nvPr/>
        </p:nvSpPr>
        <p:spPr>
          <a:xfrm>
            <a:off x="0" y="2249280"/>
            <a:ext cx="12191040" cy="4616640"/>
          </a:xfrm>
          <a:prstGeom prst="rect">
            <a:avLst/>
          </a:prstGeom>
          <a:solidFill>
            <a:srgbClr val="2E524D"/>
          </a:solid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t/>
            </a:r>
            <a:endParaRPr b="0" i="0" sz="1800" u="none" cap="none" strike="noStrike">
              <a:solidFill>
                <a:srgbClr val="595959"/>
              </a:solidFill>
              <a:latin typeface="Avenir"/>
              <a:ea typeface="Avenir"/>
              <a:cs typeface="Avenir"/>
              <a:sym typeface="Avenir"/>
            </a:endParaRPr>
          </a:p>
        </p:txBody>
      </p:sp>
      <p:sp>
        <p:nvSpPr>
          <p:cNvPr id="163" name="Google Shape;163;p5"/>
          <p:cNvSpPr/>
          <p:nvPr/>
        </p:nvSpPr>
        <p:spPr>
          <a:xfrm rot="10800000">
            <a:off x="-2220" y="2249580"/>
            <a:ext cx="12191100" cy="4616700"/>
          </a:xfrm>
          <a:prstGeom prst="rect">
            <a:avLst/>
          </a:prstGeom>
          <a:blipFill rotWithShape="0">
            <a:blip r:embed="rId4">
              <a:alphaModFix amt="20000"/>
            </a:blip>
            <a:tile algn="tl" flip="none" tx="893250" sx="100000" ty="50" sy="100000"/>
          </a:blip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164" name="Google Shape;164;p5"/>
          <p:cNvSpPr/>
          <p:nvPr/>
        </p:nvSpPr>
        <p:spPr>
          <a:xfrm>
            <a:off x="2640325" y="574796"/>
            <a:ext cx="6906000" cy="816600"/>
          </a:xfrm>
          <a:prstGeom prst="rect">
            <a:avLst/>
          </a:prstGeom>
          <a:noFill/>
          <a:ln>
            <a:noFill/>
          </a:ln>
        </p:spPr>
        <p:txBody>
          <a:bodyPr anchorCtr="0" anchor="t" bIns="45000" lIns="90000" spcFirstLastPara="1" rIns="90000" wrap="square" tIns="45000">
            <a:spAutoFit/>
          </a:bodyPr>
          <a:lstStyle/>
          <a:p>
            <a:pPr indent="0" lvl="0" marL="0" marR="0" rtl="0" algn="ctr">
              <a:lnSpc>
                <a:spcPct val="100000"/>
              </a:lnSpc>
              <a:spcBef>
                <a:spcPts val="0"/>
              </a:spcBef>
              <a:spcAft>
                <a:spcPts val="0"/>
              </a:spcAft>
              <a:buNone/>
            </a:pPr>
            <a:r>
              <a:rPr b="1" lang="en-US" sz="4000">
                <a:latin typeface="Avenir"/>
                <a:ea typeface="Avenir"/>
                <a:cs typeface="Avenir"/>
                <a:sym typeface="Avenir"/>
              </a:rPr>
              <a:t>Setup</a:t>
            </a:r>
            <a:endParaRPr b="1" i="0" sz="4000" u="none" cap="none" strike="noStrike">
              <a:solidFill>
                <a:srgbClr val="000000"/>
              </a:solidFill>
            </a:endParaRPr>
          </a:p>
        </p:txBody>
      </p:sp>
      <p:sp>
        <p:nvSpPr>
          <p:cNvPr id="165" name="Google Shape;165;p5"/>
          <p:cNvSpPr txBox="1"/>
          <p:nvPr/>
        </p:nvSpPr>
        <p:spPr>
          <a:xfrm>
            <a:off x="2312275" y="2466025"/>
            <a:ext cx="7562100" cy="432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3000">
                <a:solidFill>
                  <a:schemeClr val="lt1"/>
                </a:solidFill>
              </a:rPr>
              <a:t>Overview:</a:t>
            </a:r>
            <a:endParaRPr b="1" sz="3000">
              <a:solidFill>
                <a:schemeClr val="lt1"/>
              </a:solidFill>
            </a:endParaRPr>
          </a:p>
          <a:p>
            <a:pPr indent="0" lvl="0" marL="0" rtl="0" algn="l">
              <a:spcBef>
                <a:spcPts val="0"/>
              </a:spcBef>
              <a:spcAft>
                <a:spcPts val="0"/>
              </a:spcAft>
              <a:buNone/>
            </a:pPr>
            <a:r>
              <a:t/>
            </a:r>
            <a:endParaRPr>
              <a:solidFill>
                <a:schemeClr val="lt1"/>
              </a:solidFill>
            </a:endParaRPr>
          </a:p>
          <a:p>
            <a:pPr indent="-336550" lvl="0" marL="457200" rtl="0" algn="l">
              <a:spcBef>
                <a:spcPts val="0"/>
              </a:spcBef>
              <a:spcAft>
                <a:spcPts val="0"/>
              </a:spcAft>
              <a:buClr>
                <a:schemeClr val="lt1"/>
              </a:buClr>
              <a:buSzPts val="1700"/>
              <a:buChar char="●"/>
            </a:pPr>
            <a:r>
              <a:rPr lang="en-US" sz="1700">
                <a:solidFill>
                  <a:schemeClr val="lt1"/>
                </a:solidFill>
              </a:rPr>
              <a:t>Built a Flask web application with instructions and </a:t>
            </a:r>
            <a:r>
              <a:rPr b="1" lang="en-US" sz="1700">
                <a:solidFill>
                  <a:schemeClr val="lt1"/>
                </a:solidFill>
              </a:rPr>
              <a:t>requirements.txt</a:t>
            </a:r>
            <a:endParaRPr b="1" sz="1700">
              <a:solidFill>
                <a:schemeClr val="lt1"/>
              </a:solidFill>
            </a:endParaRPr>
          </a:p>
          <a:p>
            <a:pPr indent="-336550" lvl="0" marL="457200" rtl="0" algn="l">
              <a:spcBef>
                <a:spcPts val="0"/>
              </a:spcBef>
              <a:spcAft>
                <a:spcPts val="0"/>
              </a:spcAft>
              <a:buClr>
                <a:schemeClr val="lt1"/>
              </a:buClr>
              <a:buSzPts val="1700"/>
              <a:buChar char="●"/>
            </a:pPr>
            <a:r>
              <a:rPr lang="en-US" sz="1700">
                <a:solidFill>
                  <a:schemeClr val="lt1"/>
                </a:solidFill>
              </a:rPr>
              <a:t>Users can create custom stories that align with a child's interests and reading level, making reading more engaging and enjoyable</a:t>
            </a:r>
            <a:endParaRPr sz="1700">
              <a:solidFill>
                <a:schemeClr val="lt1"/>
              </a:solidFill>
            </a:endParaRPr>
          </a:p>
          <a:p>
            <a:pPr indent="-336550" lvl="0" marL="457200" rtl="0" algn="l">
              <a:spcBef>
                <a:spcPts val="0"/>
              </a:spcBef>
              <a:spcAft>
                <a:spcPts val="0"/>
              </a:spcAft>
              <a:buClr>
                <a:schemeClr val="lt1"/>
              </a:buClr>
              <a:buSzPts val="1700"/>
              <a:buChar char="●"/>
            </a:pPr>
            <a:r>
              <a:rPr lang="en-US" sz="1700" u="sng">
                <a:solidFill>
                  <a:schemeClr val="hlink"/>
                </a:solidFill>
                <a:hlinkClick r:id="rId5"/>
              </a:rPr>
              <a:t>https://github.com/contactatfp/theLibrarians/tree/main/docs</a:t>
            </a:r>
            <a:endParaRPr sz="1700">
              <a:solidFill>
                <a:schemeClr val="lt1"/>
              </a:solidFill>
            </a:endParaRPr>
          </a:p>
          <a:p>
            <a:pPr indent="0" lvl="0" marL="457200" rtl="0" algn="l">
              <a:spcBef>
                <a:spcPts val="0"/>
              </a:spcBef>
              <a:spcAft>
                <a:spcPts val="0"/>
              </a:spcAft>
              <a:buNone/>
            </a:pPr>
            <a:r>
              <a:t/>
            </a:r>
            <a:endParaRPr>
              <a:solidFill>
                <a:schemeClr val="lt1"/>
              </a:solidFill>
            </a:endParaRPr>
          </a:p>
          <a:p>
            <a:pPr indent="0" lvl="0" marL="0" rtl="0" algn="l">
              <a:spcBef>
                <a:spcPts val="0"/>
              </a:spcBef>
              <a:spcAft>
                <a:spcPts val="0"/>
              </a:spcAft>
              <a:buNone/>
            </a:pPr>
            <a:r>
              <a:rPr b="1" lang="en-US" sz="3000">
                <a:solidFill>
                  <a:schemeClr val="lt1"/>
                </a:solidFill>
              </a:rPr>
              <a:t>Importance of the Setup Page:</a:t>
            </a:r>
            <a:endParaRPr b="1" sz="3000">
              <a:solidFill>
                <a:schemeClr val="lt1"/>
              </a:solidFill>
            </a:endParaRPr>
          </a:p>
          <a:p>
            <a:pPr indent="0" lvl="0" marL="457200" rtl="0" algn="l">
              <a:spcBef>
                <a:spcPts val="0"/>
              </a:spcBef>
              <a:spcAft>
                <a:spcPts val="0"/>
              </a:spcAft>
              <a:buNone/>
            </a:pPr>
            <a:r>
              <a:t/>
            </a:r>
            <a:endParaRPr>
              <a:solidFill>
                <a:schemeClr val="lt1"/>
              </a:solidFill>
            </a:endParaRPr>
          </a:p>
          <a:p>
            <a:pPr indent="-336550" lvl="0" marL="457200" rtl="0" algn="l">
              <a:spcBef>
                <a:spcPts val="0"/>
              </a:spcBef>
              <a:spcAft>
                <a:spcPts val="0"/>
              </a:spcAft>
              <a:buClr>
                <a:schemeClr val="lt1"/>
              </a:buClr>
              <a:buSzPts val="1700"/>
              <a:buChar char="●"/>
            </a:pPr>
            <a:r>
              <a:rPr lang="en-US" sz="1700">
                <a:solidFill>
                  <a:schemeClr val="lt1"/>
                </a:solidFill>
              </a:rPr>
              <a:t>Provides a clear and concise guide on how to get started with the app</a:t>
            </a:r>
            <a:endParaRPr sz="1700">
              <a:solidFill>
                <a:schemeClr val="lt1"/>
              </a:solidFill>
            </a:endParaRPr>
          </a:p>
          <a:p>
            <a:pPr indent="-336550" lvl="0" marL="457200" rtl="0" algn="l">
              <a:spcBef>
                <a:spcPts val="0"/>
              </a:spcBef>
              <a:spcAft>
                <a:spcPts val="0"/>
              </a:spcAft>
              <a:buClr>
                <a:schemeClr val="lt1"/>
              </a:buClr>
              <a:buSzPts val="1700"/>
              <a:buChar char="●"/>
            </a:pPr>
            <a:r>
              <a:rPr lang="en-US" sz="1700">
                <a:solidFill>
                  <a:schemeClr val="lt1"/>
                </a:solidFill>
              </a:rPr>
              <a:t>Helps users easily install the required dependencies, initialize the database, and start using the app</a:t>
            </a:r>
            <a:endParaRPr sz="1700">
              <a:solidFill>
                <a:schemeClr val="lt1"/>
              </a:solidFill>
            </a:endParaRPr>
          </a:p>
          <a:p>
            <a:pPr indent="-336550" lvl="0" marL="457200" rtl="0" algn="l">
              <a:spcBef>
                <a:spcPts val="0"/>
              </a:spcBef>
              <a:spcAft>
                <a:spcPts val="0"/>
              </a:spcAft>
              <a:buClr>
                <a:schemeClr val="lt1"/>
              </a:buClr>
              <a:buSzPts val="1700"/>
              <a:buChar char="●"/>
            </a:pPr>
            <a:r>
              <a:rPr lang="en-US" sz="1700">
                <a:solidFill>
                  <a:schemeClr val="lt1"/>
                </a:solidFill>
              </a:rPr>
              <a:t>Improves the user experience by ensuring that users can easily and efficiently start using the app</a:t>
            </a:r>
            <a:endParaRPr sz="1700">
              <a:solidFill>
                <a:schemeClr val="lt1"/>
              </a:solidFill>
            </a:endParaRPr>
          </a:p>
          <a:p>
            <a:pPr indent="0" lvl="0" marL="0" rtl="0" algn="l">
              <a:spcBef>
                <a:spcPts val="0"/>
              </a:spcBef>
              <a:spcAft>
                <a:spcPts val="0"/>
              </a:spcAft>
              <a:buNone/>
            </a:pPr>
            <a:r>
              <a:t/>
            </a:r>
            <a:endParaRPr>
              <a:solidFill>
                <a:schemeClr val="lt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69" name="Shape 169"/>
        <p:cNvGrpSpPr/>
        <p:nvPr/>
      </p:nvGrpSpPr>
      <p:grpSpPr>
        <a:xfrm>
          <a:off x="0" y="0"/>
          <a:ext cx="0" cy="0"/>
          <a:chOff x="0" y="0"/>
          <a:chExt cx="0" cy="0"/>
        </a:xfrm>
      </p:grpSpPr>
      <p:sp>
        <p:nvSpPr>
          <p:cNvPr id="170" name="Google Shape;170;p6"/>
          <p:cNvSpPr/>
          <p:nvPr/>
        </p:nvSpPr>
        <p:spPr>
          <a:xfrm>
            <a:off x="0" y="0"/>
            <a:ext cx="12187800" cy="6856920"/>
          </a:xfrm>
          <a:prstGeom prst="rect">
            <a:avLst/>
          </a:prstGeom>
          <a:solidFill>
            <a:srgbClr val="FFFFFF"/>
          </a:solid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t/>
            </a:r>
            <a:endParaRPr b="0" i="0" sz="1800" u="none" cap="none" strike="noStrike">
              <a:solidFill>
                <a:srgbClr val="595959"/>
              </a:solidFill>
              <a:latin typeface="Avenir"/>
              <a:ea typeface="Avenir"/>
              <a:cs typeface="Avenir"/>
              <a:sym typeface="Avenir"/>
            </a:endParaRPr>
          </a:p>
        </p:txBody>
      </p:sp>
      <p:sp>
        <p:nvSpPr>
          <p:cNvPr id="171" name="Google Shape;171;p6"/>
          <p:cNvSpPr/>
          <p:nvPr/>
        </p:nvSpPr>
        <p:spPr>
          <a:xfrm>
            <a:off x="2100" y="538"/>
            <a:ext cx="12187800" cy="6856800"/>
          </a:xfrm>
          <a:prstGeom prst="rect">
            <a:avLst/>
          </a:prstGeom>
          <a:solidFill>
            <a:schemeClr val="lt2">
              <a:alpha val="69803"/>
            </a:schemeClr>
          </a:solidFill>
          <a:ln>
            <a:noFill/>
          </a:ln>
        </p:spPr>
        <p:txBody>
          <a:bodyPr anchorCtr="0" anchor="ctr" bIns="45000" lIns="90000" spcFirstLastPara="1" rIns="90000" wrap="square" tIns="45000">
            <a:noAutofit/>
          </a:bodyPr>
          <a:lstStyle/>
          <a:p>
            <a:pPr indent="0" lvl="0" marL="457200" marR="0" rtl="0" algn="r">
              <a:lnSpc>
                <a:spcPct val="100000"/>
              </a:lnSpc>
              <a:spcBef>
                <a:spcPts val="0"/>
              </a:spcBef>
              <a:spcAft>
                <a:spcPts val="0"/>
              </a:spcAft>
              <a:buNone/>
            </a:pPr>
            <a:r>
              <a:t/>
            </a:r>
            <a:endParaRPr b="0" i="0" sz="1800" u="none" cap="none" strike="noStrike">
              <a:solidFill>
                <a:srgbClr val="595959"/>
              </a:solidFill>
              <a:latin typeface="Avenir"/>
              <a:ea typeface="Avenir"/>
              <a:cs typeface="Avenir"/>
              <a:sym typeface="Avenir"/>
            </a:endParaRPr>
          </a:p>
        </p:txBody>
      </p:sp>
      <p:sp>
        <p:nvSpPr>
          <p:cNvPr id="172" name="Google Shape;172;p6"/>
          <p:cNvSpPr/>
          <p:nvPr/>
        </p:nvSpPr>
        <p:spPr>
          <a:xfrm>
            <a:off x="0" y="0"/>
            <a:ext cx="4570920" cy="6856920"/>
          </a:xfrm>
          <a:prstGeom prst="rect">
            <a:avLst/>
          </a:prstGeom>
          <a:solidFill>
            <a:srgbClr val="2E524D"/>
          </a:solid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173" name="Google Shape;173;p6"/>
          <p:cNvSpPr/>
          <p:nvPr/>
        </p:nvSpPr>
        <p:spPr>
          <a:xfrm>
            <a:off x="0" y="0"/>
            <a:ext cx="4570920" cy="6856920"/>
          </a:xfrm>
          <a:prstGeom prst="rect">
            <a:avLst/>
          </a:prstGeom>
          <a:blipFill rotWithShape="1">
            <a:blip r:embed="rId3">
              <a:alphaModFix amt="20000"/>
            </a:blip>
            <a:tile algn="tl" flip="none" tx="893175" sx="100000" ty="0" sy="100000"/>
          </a:blip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174" name="Google Shape;174;p6"/>
          <p:cNvSpPr txBox="1"/>
          <p:nvPr>
            <p:ph idx="4294967295" type="title"/>
          </p:nvPr>
        </p:nvSpPr>
        <p:spPr>
          <a:xfrm>
            <a:off x="313850" y="640650"/>
            <a:ext cx="3943200" cy="5576700"/>
          </a:xfrm>
          <a:prstGeom prst="rect">
            <a:avLst/>
          </a:prstGeom>
          <a:noFill/>
          <a:ln>
            <a:noFill/>
          </a:ln>
        </p:spPr>
        <p:txBody>
          <a:bodyPr anchorCtr="0" anchor="ctr" bIns="45000" lIns="90000" spcFirstLastPara="1" rIns="90000" wrap="square" tIns="45000">
            <a:normAutofit/>
          </a:bodyPr>
          <a:lstStyle/>
          <a:p>
            <a:pPr indent="0" lvl="0" marL="0" marR="0" rtl="0" algn="ctr">
              <a:lnSpc>
                <a:spcPct val="100000"/>
              </a:lnSpc>
              <a:spcBef>
                <a:spcPts val="0"/>
              </a:spcBef>
              <a:spcAft>
                <a:spcPts val="0"/>
              </a:spcAft>
              <a:buClr>
                <a:srgbClr val="FFFFFF"/>
              </a:buClr>
              <a:buSzPts val="4400"/>
              <a:buFont typeface="Avenir"/>
              <a:buNone/>
            </a:pPr>
            <a:r>
              <a:rPr b="1" lang="en-US" sz="4400">
                <a:solidFill>
                  <a:srgbClr val="FFFFFF"/>
                </a:solidFill>
                <a:latin typeface="Avenir"/>
                <a:ea typeface="Avenir"/>
                <a:cs typeface="Avenir"/>
                <a:sym typeface="Avenir"/>
              </a:rPr>
              <a:t>ThriveTodays’ Feedback</a:t>
            </a:r>
            <a:endParaRPr b="0" i="0" sz="4400" u="none" cap="none" strike="noStrike">
              <a:solidFill>
                <a:srgbClr val="000000"/>
              </a:solidFill>
              <a:latin typeface="Arial"/>
              <a:ea typeface="Arial"/>
              <a:cs typeface="Arial"/>
              <a:sym typeface="Arial"/>
            </a:endParaRPr>
          </a:p>
        </p:txBody>
      </p:sp>
      <p:sp>
        <p:nvSpPr>
          <p:cNvPr id="175" name="Google Shape;175;p6"/>
          <p:cNvSpPr txBox="1"/>
          <p:nvPr/>
        </p:nvSpPr>
        <p:spPr>
          <a:xfrm>
            <a:off x="5123800" y="354725"/>
            <a:ext cx="6700500" cy="15084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rgbClr val="595959"/>
              </a:buClr>
              <a:buSzPts val="1800"/>
              <a:buFont typeface="Avenir"/>
              <a:buChar char="●"/>
            </a:pPr>
            <a:r>
              <a:rPr lang="en-US" sz="1800">
                <a:solidFill>
                  <a:srgbClr val="595959"/>
                </a:solidFill>
                <a:latin typeface="Avenir"/>
                <a:ea typeface="Avenir"/>
                <a:cs typeface="Avenir"/>
                <a:sym typeface="Avenir"/>
              </a:rPr>
              <a:t>Henry </a:t>
            </a:r>
            <a:endParaRPr sz="1800">
              <a:solidFill>
                <a:srgbClr val="595959"/>
              </a:solidFill>
              <a:latin typeface="Avenir"/>
              <a:ea typeface="Avenir"/>
              <a:cs typeface="Avenir"/>
              <a:sym typeface="Avenir"/>
            </a:endParaRPr>
          </a:p>
          <a:p>
            <a:pPr indent="-342900" lvl="1" marL="914400" rtl="0" algn="l">
              <a:spcBef>
                <a:spcPts val="0"/>
              </a:spcBef>
              <a:spcAft>
                <a:spcPts val="0"/>
              </a:spcAft>
              <a:buClr>
                <a:srgbClr val="595959"/>
              </a:buClr>
              <a:buSzPts val="1800"/>
              <a:buFont typeface="Avenir"/>
              <a:buChar char="○"/>
            </a:pPr>
            <a:r>
              <a:rPr lang="en-US" sz="1800">
                <a:solidFill>
                  <a:srgbClr val="595959"/>
                </a:solidFill>
                <a:latin typeface="Avenir"/>
                <a:ea typeface="Avenir"/>
                <a:cs typeface="Avenir"/>
                <a:sym typeface="Avenir"/>
              </a:rPr>
              <a:t>loves the clear documentation, project vision, progress </a:t>
            </a:r>
            <a:endParaRPr sz="1800">
              <a:solidFill>
                <a:srgbClr val="595959"/>
              </a:solidFill>
              <a:latin typeface="Avenir"/>
              <a:ea typeface="Avenir"/>
              <a:cs typeface="Avenir"/>
              <a:sym typeface="Avenir"/>
            </a:endParaRPr>
          </a:p>
          <a:p>
            <a:pPr indent="-342900" lvl="1" marL="914400" rtl="0" algn="l">
              <a:spcBef>
                <a:spcPts val="0"/>
              </a:spcBef>
              <a:spcAft>
                <a:spcPts val="0"/>
              </a:spcAft>
              <a:buClr>
                <a:srgbClr val="595959"/>
              </a:buClr>
              <a:buSzPts val="1800"/>
              <a:buFont typeface="Avenir"/>
              <a:buChar char="○"/>
            </a:pPr>
            <a:r>
              <a:rPr lang="en-US" sz="1800">
                <a:solidFill>
                  <a:srgbClr val="595959"/>
                </a:solidFill>
                <a:latin typeface="Avenir"/>
                <a:ea typeface="Avenir"/>
                <a:cs typeface="Avenir"/>
                <a:sym typeface="Avenir"/>
              </a:rPr>
              <a:t>interested in hearing more about how you plan to program the Book Generation feature</a:t>
            </a:r>
            <a:endParaRPr sz="1800">
              <a:solidFill>
                <a:srgbClr val="595959"/>
              </a:solidFill>
              <a:latin typeface="Avenir"/>
              <a:ea typeface="Avenir"/>
              <a:cs typeface="Avenir"/>
              <a:sym typeface="Avenir"/>
            </a:endParaRPr>
          </a:p>
          <a:p>
            <a:pPr indent="0" lvl="0" marL="0" rtl="0" algn="l">
              <a:spcBef>
                <a:spcPts val="0"/>
              </a:spcBef>
              <a:spcAft>
                <a:spcPts val="0"/>
              </a:spcAft>
              <a:buNone/>
            </a:pPr>
            <a:r>
              <a:t/>
            </a:r>
            <a:endParaRPr/>
          </a:p>
        </p:txBody>
      </p:sp>
      <p:sp>
        <p:nvSpPr>
          <p:cNvPr id="176" name="Google Shape;176;p6"/>
          <p:cNvSpPr txBox="1"/>
          <p:nvPr/>
        </p:nvSpPr>
        <p:spPr>
          <a:xfrm>
            <a:off x="5123800" y="1739525"/>
            <a:ext cx="6700500" cy="18471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rgbClr val="595959"/>
              </a:buClr>
              <a:buSzPts val="1800"/>
              <a:buFont typeface="Avenir"/>
              <a:buChar char="●"/>
            </a:pPr>
            <a:r>
              <a:rPr lang="en-US" sz="1800">
                <a:solidFill>
                  <a:srgbClr val="595959"/>
                </a:solidFill>
                <a:latin typeface="Avenir"/>
                <a:ea typeface="Avenir"/>
                <a:cs typeface="Avenir"/>
                <a:sym typeface="Avenir"/>
              </a:rPr>
              <a:t>Very thorough readme and use cases</a:t>
            </a:r>
            <a:endParaRPr sz="1800">
              <a:solidFill>
                <a:srgbClr val="595959"/>
              </a:solidFill>
              <a:latin typeface="Avenir"/>
              <a:ea typeface="Avenir"/>
              <a:cs typeface="Avenir"/>
              <a:sym typeface="Avenir"/>
            </a:endParaRPr>
          </a:p>
          <a:p>
            <a:pPr indent="-342900" lvl="1" marL="914400" rtl="0" algn="l">
              <a:spcBef>
                <a:spcPts val="0"/>
              </a:spcBef>
              <a:spcAft>
                <a:spcPts val="0"/>
              </a:spcAft>
              <a:buClr>
                <a:srgbClr val="595959"/>
              </a:buClr>
              <a:buSzPts val="1800"/>
              <a:buFont typeface="Avenir"/>
              <a:buChar char="○"/>
            </a:pPr>
            <a:r>
              <a:rPr lang="en-US" sz="1800">
                <a:solidFill>
                  <a:srgbClr val="595959"/>
                </a:solidFill>
                <a:latin typeface="Avenir"/>
                <a:ea typeface="Avenir"/>
                <a:cs typeface="Avenir"/>
                <a:sym typeface="Avenir"/>
              </a:rPr>
              <a:t>Can see the flow of the book generation process very clearly</a:t>
            </a:r>
            <a:endParaRPr sz="1800">
              <a:solidFill>
                <a:srgbClr val="595959"/>
              </a:solidFill>
              <a:latin typeface="Avenir"/>
              <a:ea typeface="Avenir"/>
              <a:cs typeface="Avenir"/>
              <a:sym typeface="Avenir"/>
            </a:endParaRPr>
          </a:p>
          <a:p>
            <a:pPr indent="-342900" lvl="0" marL="457200" rtl="0" algn="l">
              <a:spcBef>
                <a:spcPts val="0"/>
              </a:spcBef>
              <a:spcAft>
                <a:spcPts val="0"/>
              </a:spcAft>
              <a:buClr>
                <a:srgbClr val="595959"/>
              </a:buClr>
              <a:buSzPts val="1800"/>
              <a:buFont typeface="Avenir"/>
              <a:buChar char="●"/>
            </a:pPr>
            <a:r>
              <a:rPr lang="en-US" sz="1800">
                <a:solidFill>
                  <a:srgbClr val="595959"/>
                </a:solidFill>
                <a:latin typeface="Avenir"/>
                <a:ea typeface="Avenir"/>
                <a:cs typeface="Avenir"/>
                <a:sym typeface="Avenir"/>
              </a:rPr>
              <a:t>expert_users setup was well written and easy to follow but:</a:t>
            </a:r>
            <a:endParaRPr sz="1800">
              <a:solidFill>
                <a:srgbClr val="595959"/>
              </a:solidFill>
              <a:latin typeface="Avenir"/>
              <a:ea typeface="Avenir"/>
              <a:cs typeface="Avenir"/>
              <a:sym typeface="Avenir"/>
            </a:endParaRPr>
          </a:p>
          <a:p>
            <a:pPr indent="-342900" lvl="1" marL="914400" rtl="0" algn="l">
              <a:spcBef>
                <a:spcPts val="0"/>
              </a:spcBef>
              <a:spcAft>
                <a:spcPts val="0"/>
              </a:spcAft>
              <a:buClr>
                <a:srgbClr val="595959"/>
              </a:buClr>
              <a:buSzPts val="1800"/>
              <a:buFont typeface="Avenir"/>
              <a:buChar char="○"/>
            </a:pPr>
            <a:r>
              <a:rPr lang="en-US" sz="1800">
                <a:solidFill>
                  <a:srgbClr val="595959"/>
                </a:solidFill>
                <a:latin typeface="Avenir"/>
                <a:ea typeface="Avenir"/>
                <a:cs typeface="Avenir"/>
                <a:sym typeface="Avenir"/>
              </a:rPr>
              <a:t>HTTP ERROR 403 on step 5: navigating to localhost:5000/initdb</a:t>
            </a:r>
            <a:endParaRPr sz="1800">
              <a:solidFill>
                <a:srgbClr val="595959"/>
              </a:solidFill>
              <a:latin typeface="Avenir"/>
              <a:ea typeface="Avenir"/>
              <a:cs typeface="Avenir"/>
              <a:sym typeface="Avenir"/>
            </a:endParaRPr>
          </a:p>
        </p:txBody>
      </p:sp>
      <p:pic>
        <p:nvPicPr>
          <p:cNvPr id="177" name="Google Shape;177;p6"/>
          <p:cNvPicPr preferRelativeResize="0"/>
          <p:nvPr/>
        </p:nvPicPr>
        <p:blipFill>
          <a:blip r:embed="rId4">
            <a:alphaModFix/>
          </a:blip>
          <a:stretch>
            <a:fillRect/>
          </a:stretch>
        </p:blipFill>
        <p:spPr>
          <a:xfrm>
            <a:off x="6460897" y="3586625"/>
            <a:ext cx="5479398" cy="30366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BlockprintVTI">
  <a:themeElements>
    <a:clrScheme name="AnalogousFromRegularSeedLeftStep">
      <a:dk1>
        <a:srgbClr val="000000"/>
      </a:dk1>
      <a:lt1>
        <a:srgbClr val="FFFFFF"/>
      </a:lt1>
      <a:dk2>
        <a:srgbClr val="203835"/>
      </a:dk2>
      <a:lt2>
        <a:srgbClr val="E8E4E2"/>
      </a:lt2>
      <a:accent1>
        <a:srgbClr val="4AA2C6"/>
      </a:accent1>
      <a:accent2>
        <a:srgbClr val="38B4A4"/>
      </a:accent2>
      <a:accent3>
        <a:srgbClr val="43B577"/>
      </a:accent3>
      <a:accent4>
        <a:srgbClr val="38B43D"/>
      </a:accent4>
      <a:accent5>
        <a:srgbClr val="6CB242"/>
      </a:accent5>
      <a:accent6>
        <a:srgbClr val="93AB35"/>
      </a:accent6>
      <a:hlink>
        <a:srgbClr val="BF643F"/>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2023-02-15T17:21:57Z</dcterms:created>
  <dc:creator>Kyle Thomas Louderback</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Widescreen</vt:lpwstr>
  </property>
  <property fmtid="{D5CDD505-2E9C-101B-9397-08002B2CF9AE}" pid="3" name="Slides">
    <vt:i4>6</vt:i4>
  </property>
</Properties>
</file>