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1" ContentType="image/jpe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8" r:id="rId1"/>
  </p:sldMasterIdLst>
  <p:sldIdLst>
    <p:sldId id="256" r:id="rId2"/>
    <p:sldId id="257" r:id="rId3"/>
    <p:sldId id="258" r:id="rId4"/>
    <p:sldId id="261" r:id="rId5"/>
    <p:sldId id="262" r:id="rId6"/>
    <p:sldId id="268" r:id="rId7"/>
    <p:sldId id="263" r:id="rId8"/>
    <p:sldId id="265"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0F7AFE-A223-4F6E-8D36-B32F5E869603}" v="16" dt="2024-02-13T13:09:41.9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7" d="100"/>
          <a:sy n="77" d="100"/>
        </p:scale>
        <p:origin x="268"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were Usifoh-Babalola" userId="9aca6f84-e443-476b-974f-8ae5232273ec" providerId="ADAL" clId="{250F7AFE-A223-4F6E-8D36-B32F5E869603}"/>
    <pc:docChg chg="undo custSel modSld modShowInfo">
      <pc:chgData name="Ewere Usifoh-Babalola" userId="9aca6f84-e443-476b-974f-8ae5232273ec" providerId="ADAL" clId="{250F7AFE-A223-4F6E-8D36-B32F5E869603}" dt="2024-02-13T13:09:41.946" v="371"/>
      <pc:docMkLst>
        <pc:docMk/>
      </pc:docMkLst>
      <pc:sldChg chg="addSp delSp modSp mod">
        <pc:chgData name="Ewere Usifoh-Babalola" userId="9aca6f84-e443-476b-974f-8ae5232273ec" providerId="ADAL" clId="{250F7AFE-A223-4F6E-8D36-B32F5E869603}" dt="2024-02-13T12:51:14.396" v="17" actId="27636"/>
        <pc:sldMkLst>
          <pc:docMk/>
          <pc:sldMk cId="29617135" sldId="256"/>
        </pc:sldMkLst>
        <pc:spChg chg="mod">
          <ac:chgData name="Ewere Usifoh-Babalola" userId="9aca6f84-e443-476b-974f-8ae5232273ec" providerId="ADAL" clId="{250F7AFE-A223-4F6E-8D36-B32F5E869603}" dt="2024-02-13T12:50:32.766" v="7" actId="26606"/>
          <ac:spMkLst>
            <pc:docMk/>
            <pc:sldMk cId="29617135" sldId="256"/>
            <ac:spMk id="2" creationId="{B442EE3A-313F-D753-A32F-8F659BE403F5}"/>
          </ac:spMkLst>
        </pc:spChg>
        <pc:spChg chg="mod">
          <ac:chgData name="Ewere Usifoh-Babalola" userId="9aca6f84-e443-476b-974f-8ae5232273ec" providerId="ADAL" clId="{250F7AFE-A223-4F6E-8D36-B32F5E869603}" dt="2024-02-13T12:51:14.396" v="17" actId="27636"/>
          <ac:spMkLst>
            <pc:docMk/>
            <pc:sldMk cId="29617135" sldId="256"/>
            <ac:spMk id="3" creationId="{E5F22BFC-ED46-3EAD-45AD-E1F9A88D97EF}"/>
          </ac:spMkLst>
        </pc:spChg>
        <pc:spChg chg="mod">
          <ac:chgData name="Ewere Usifoh-Babalola" userId="9aca6f84-e443-476b-974f-8ae5232273ec" providerId="ADAL" clId="{250F7AFE-A223-4F6E-8D36-B32F5E869603}" dt="2024-02-13T12:50:32.766" v="7" actId="26606"/>
          <ac:spMkLst>
            <pc:docMk/>
            <pc:sldMk cId="29617135" sldId="256"/>
            <ac:spMk id="238" creationId="{3E825A50-85AB-739E-EA72-A12036B1E8D9}"/>
          </ac:spMkLst>
        </pc:spChg>
        <pc:spChg chg="add del">
          <ac:chgData name="Ewere Usifoh-Babalola" userId="9aca6f84-e443-476b-974f-8ae5232273ec" providerId="ADAL" clId="{250F7AFE-A223-4F6E-8D36-B32F5E869603}" dt="2024-02-13T12:50:27.234" v="5" actId="26606"/>
          <ac:spMkLst>
            <pc:docMk/>
            <pc:sldMk cId="29617135" sldId="256"/>
            <ac:spMk id="260" creationId="{892857CF-2228-4AEC-8513-A214C1AB7C29}"/>
          </ac:spMkLst>
        </pc:spChg>
        <pc:spChg chg="add del">
          <ac:chgData name="Ewere Usifoh-Babalola" userId="9aca6f84-e443-476b-974f-8ae5232273ec" providerId="ADAL" clId="{250F7AFE-A223-4F6E-8D36-B32F5E869603}" dt="2024-02-13T12:50:27.234" v="5" actId="26606"/>
          <ac:spMkLst>
            <pc:docMk/>
            <pc:sldMk cId="29617135" sldId="256"/>
            <ac:spMk id="262" creationId="{118DD5A8-BBF1-479C-AE8F-0A9C67A02931}"/>
          </ac:spMkLst>
        </pc:spChg>
        <pc:grpChg chg="add del">
          <ac:chgData name="Ewere Usifoh-Babalola" userId="9aca6f84-e443-476b-974f-8ae5232273ec" providerId="ADAL" clId="{250F7AFE-A223-4F6E-8D36-B32F5E869603}" dt="2024-02-13T12:50:13.596" v="1" actId="26606"/>
          <ac:grpSpMkLst>
            <pc:docMk/>
            <pc:sldMk cId="29617135" sldId="256"/>
            <ac:grpSpMk id="246" creationId="{0884F175-9D23-496E-80AC-F3D2FD541092}"/>
          </ac:grpSpMkLst>
        </pc:grpChg>
        <pc:grpChg chg="add del">
          <ac:chgData name="Ewere Usifoh-Babalola" userId="9aca6f84-e443-476b-974f-8ae5232273ec" providerId="ADAL" clId="{250F7AFE-A223-4F6E-8D36-B32F5E869603}" dt="2024-02-13T12:50:20.012" v="3" actId="26606"/>
          <ac:grpSpMkLst>
            <pc:docMk/>
            <pc:sldMk cId="29617135" sldId="256"/>
            <ac:grpSpMk id="258" creationId="{0884F175-9D23-496E-80AC-F3D2FD541092}"/>
          </ac:grpSpMkLst>
        </pc:grpChg>
        <pc:grpChg chg="add del">
          <ac:chgData name="Ewere Usifoh-Babalola" userId="9aca6f84-e443-476b-974f-8ae5232273ec" providerId="ADAL" clId="{250F7AFE-A223-4F6E-8D36-B32F5E869603}" dt="2024-02-13T12:50:27.234" v="5" actId="26606"/>
          <ac:grpSpMkLst>
            <pc:docMk/>
            <pc:sldMk cId="29617135" sldId="256"/>
            <ac:grpSpMk id="261" creationId="{EB0D40EF-BA14-42F1-9492-D38C59DCAB67}"/>
          </ac:grpSpMkLst>
        </pc:grpChg>
        <pc:grpChg chg="add del">
          <ac:chgData name="Ewere Usifoh-Babalola" userId="9aca6f84-e443-476b-974f-8ae5232273ec" providerId="ADAL" clId="{250F7AFE-A223-4F6E-8D36-B32F5E869603}" dt="2024-02-13T12:50:32.766" v="7" actId="26606"/>
          <ac:grpSpMkLst>
            <pc:docMk/>
            <pc:sldMk cId="29617135" sldId="256"/>
            <ac:grpSpMk id="264" creationId="{0884F175-9D23-496E-80AC-F3D2FD541092}"/>
          </ac:grpSpMkLst>
        </pc:grpChg>
        <pc:picChg chg="mod ord">
          <ac:chgData name="Ewere Usifoh-Babalola" userId="9aca6f84-e443-476b-974f-8ae5232273ec" providerId="ADAL" clId="{250F7AFE-A223-4F6E-8D36-B32F5E869603}" dt="2024-02-13T12:50:32.766" v="7" actId="26606"/>
          <ac:picMkLst>
            <pc:docMk/>
            <pc:sldMk cId="29617135" sldId="256"/>
            <ac:picMk id="237" creationId="{6831E6BE-17A0-EB6B-D403-0FF1FF476890}"/>
          </ac:picMkLst>
        </pc:picChg>
        <pc:picChg chg="mod">
          <ac:chgData name="Ewere Usifoh-Babalola" userId="9aca6f84-e443-476b-974f-8ae5232273ec" providerId="ADAL" clId="{250F7AFE-A223-4F6E-8D36-B32F5E869603}" dt="2024-02-13T12:50:32.766" v="7" actId="26606"/>
          <ac:picMkLst>
            <pc:docMk/>
            <pc:sldMk cId="29617135" sldId="256"/>
            <ac:picMk id="241" creationId="{6BF201CB-2818-8B39-5B27-1B9CD57BDE7A}"/>
          </ac:picMkLst>
        </pc:picChg>
      </pc:sldChg>
      <pc:sldChg chg="addSp delSp modSp mod modTransition setBg setClrOvrMap">
        <pc:chgData name="Ewere Usifoh-Babalola" userId="9aca6f84-e443-476b-974f-8ae5232273ec" providerId="ADAL" clId="{250F7AFE-A223-4F6E-8D36-B32F5E869603}" dt="2024-02-13T12:54:20.512" v="23" actId="26606"/>
        <pc:sldMkLst>
          <pc:docMk/>
          <pc:sldMk cId="280911006" sldId="257"/>
        </pc:sldMkLst>
        <pc:spChg chg="mod">
          <ac:chgData name="Ewere Usifoh-Babalola" userId="9aca6f84-e443-476b-974f-8ae5232273ec" providerId="ADAL" clId="{250F7AFE-A223-4F6E-8D36-B32F5E869603}" dt="2024-02-13T12:54:20.510" v="22" actId="26606"/>
          <ac:spMkLst>
            <pc:docMk/>
            <pc:sldMk cId="280911006" sldId="257"/>
            <ac:spMk id="2" creationId="{32A7812D-18B3-4A1B-1B47-34C962F2B86A}"/>
          </ac:spMkLst>
        </pc:spChg>
        <pc:spChg chg="mod">
          <ac:chgData name="Ewere Usifoh-Babalola" userId="9aca6f84-e443-476b-974f-8ae5232273ec" providerId="ADAL" clId="{250F7AFE-A223-4F6E-8D36-B32F5E869603}" dt="2024-02-13T12:54:20.510" v="22" actId="26606"/>
          <ac:spMkLst>
            <pc:docMk/>
            <pc:sldMk cId="280911006" sldId="257"/>
            <ac:spMk id="3" creationId="{6F56B20E-8651-69A9-9E81-D4BAA80C13DF}"/>
          </ac:spMkLst>
        </pc:spChg>
        <pc:spChg chg="mod">
          <ac:chgData name="Ewere Usifoh-Babalola" userId="9aca6f84-e443-476b-974f-8ae5232273ec" providerId="ADAL" clId="{250F7AFE-A223-4F6E-8D36-B32F5E869603}" dt="2024-02-13T12:54:20.510" v="22" actId="26606"/>
          <ac:spMkLst>
            <pc:docMk/>
            <pc:sldMk cId="280911006" sldId="257"/>
            <ac:spMk id="4" creationId="{2BBA8712-6EA5-D466-7902-3644E7874D8D}"/>
          </ac:spMkLst>
        </pc:spChg>
        <pc:spChg chg="mod">
          <ac:chgData name="Ewere Usifoh-Babalola" userId="9aca6f84-e443-476b-974f-8ae5232273ec" providerId="ADAL" clId="{250F7AFE-A223-4F6E-8D36-B32F5E869603}" dt="2024-02-13T12:54:20.510" v="22" actId="26606"/>
          <ac:spMkLst>
            <pc:docMk/>
            <pc:sldMk cId="280911006" sldId="257"/>
            <ac:spMk id="5" creationId="{87DF1F6B-82A7-A9B6-A369-D25252052CE7}"/>
          </ac:spMkLst>
        </pc:spChg>
        <pc:spChg chg="mod">
          <ac:chgData name="Ewere Usifoh-Babalola" userId="9aca6f84-e443-476b-974f-8ae5232273ec" providerId="ADAL" clId="{250F7AFE-A223-4F6E-8D36-B32F5E869603}" dt="2024-02-13T12:54:20.510" v="22" actId="26606"/>
          <ac:spMkLst>
            <pc:docMk/>
            <pc:sldMk cId="280911006" sldId="257"/>
            <ac:spMk id="6" creationId="{25E277AD-10C4-4B69-0213-A82E10528E40}"/>
          </ac:spMkLst>
        </pc:spChg>
        <pc:spChg chg="add del">
          <ac:chgData name="Ewere Usifoh-Babalola" userId="9aca6f84-e443-476b-974f-8ae5232273ec" providerId="ADAL" clId="{250F7AFE-A223-4F6E-8D36-B32F5E869603}" dt="2024-02-13T12:54:20.512" v="23" actId="26606"/>
          <ac:spMkLst>
            <pc:docMk/>
            <pc:sldMk cId="280911006" sldId="257"/>
            <ac:spMk id="34" creationId="{3BCB5F6A-9EB0-40B0-9D13-3023E9A20508}"/>
          </ac:spMkLst>
        </pc:spChg>
        <pc:spChg chg="add del">
          <ac:chgData name="Ewere Usifoh-Babalola" userId="9aca6f84-e443-476b-974f-8ae5232273ec" providerId="ADAL" clId="{250F7AFE-A223-4F6E-8D36-B32F5E869603}" dt="2024-02-13T12:54:20.510" v="22" actId="26606"/>
          <ac:spMkLst>
            <pc:docMk/>
            <pc:sldMk cId="280911006" sldId="257"/>
            <ac:spMk id="39" creationId="{D94A7024-D948-494D-8920-BBA2DA07D15B}"/>
          </ac:spMkLst>
        </pc:spChg>
        <pc:spChg chg="add">
          <ac:chgData name="Ewere Usifoh-Babalola" userId="9aca6f84-e443-476b-974f-8ae5232273ec" providerId="ADAL" clId="{250F7AFE-A223-4F6E-8D36-B32F5E869603}" dt="2024-02-13T12:54:20.512" v="23" actId="26606"/>
          <ac:spMkLst>
            <pc:docMk/>
            <pc:sldMk cId="280911006" sldId="257"/>
            <ac:spMk id="41" creationId="{3BCB5F6A-9EB0-40B0-9D13-3023E9A20508}"/>
          </ac:spMkLst>
        </pc:spChg>
        <pc:picChg chg="mod ord">
          <ac:chgData name="Ewere Usifoh-Babalola" userId="9aca6f84-e443-476b-974f-8ae5232273ec" providerId="ADAL" clId="{250F7AFE-A223-4F6E-8D36-B32F5E869603}" dt="2024-02-13T12:54:20.510" v="22" actId="26606"/>
          <ac:picMkLst>
            <pc:docMk/>
            <pc:sldMk cId="280911006" sldId="257"/>
            <ac:picMk id="8" creationId="{2562E5DA-92E3-0A08-7959-E98862E4F45B}"/>
          </ac:picMkLst>
        </pc:picChg>
      </pc:sldChg>
      <pc:sldChg chg="modSp mod modTransition">
        <pc:chgData name="Ewere Usifoh-Babalola" userId="9aca6f84-e443-476b-974f-8ae5232273ec" providerId="ADAL" clId="{250F7AFE-A223-4F6E-8D36-B32F5E869603}" dt="2024-02-13T13:07:38.157" v="363"/>
        <pc:sldMkLst>
          <pc:docMk/>
          <pc:sldMk cId="1366174555" sldId="258"/>
        </pc:sldMkLst>
        <pc:spChg chg="mod">
          <ac:chgData name="Ewere Usifoh-Babalola" userId="9aca6f84-e443-476b-974f-8ae5232273ec" providerId="ADAL" clId="{250F7AFE-A223-4F6E-8D36-B32F5E869603}" dt="2024-02-13T13:03:48.563" v="345" actId="20577"/>
          <ac:spMkLst>
            <pc:docMk/>
            <pc:sldMk cId="1366174555" sldId="258"/>
            <ac:spMk id="6" creationId="{AA26BD58-9FFE-C51C-8C0E-2781290A4E9B}"/>
          </ac:spMkLst>
        </pc:spChg>
      </pc:sldChg>
      <pc:sldChg chg="modTransition">
        <pc:chgData name="Ewere Usifoh-Babalola" userId="9aca6f84-e443-476b-974f-8ae5232273ec" providerId="ADAL" clId="{250F7AFE-A223-4F6E-8D36-B32F5E869603}" dt="2024-02-13T13:08:04.492" v="364"/>
        <pc:sldMkLst>
          <pc:docMk/>
          <pc:sldMk cId="1869632783" sldId="261"/>
        </pc:sldMkLst>
      </pc:sldChg>
      <pc:sldChg chg="modTransition">
        <pc:chgData name="Ewere Usifoh-Babalola" userId="9aca6f84-e443-476b-974f-8ae5232273ec" providerId="ADAL" clId="{250F7AFE-A223-4F6E-8D36-B32F5E869603}" dt="2024-02-13T13:08:14.940" v="365"/>
        <pc:sldMkLst>
          <pc:docMk/>
          <pc:sldMk cId="667205709" sldId="262"/>
        </pc:sldMkLst>
      </pc:sldChg>
      <pc:sldChg chg="modTransition">
        <pc:chgData name="Ewere Usifoh-Babalola" userId="9aca6f84-e443-476b-974f-8ae5232273ec" providerId="ADAL" clId="{250F7AFE-A223-4F6E-8D36-B32F5E869603}" dt="2024-02-13T13:08:57.049" v="368"/>
        <pc:sldMkLst>
          <pc:docMk/>
          <pc:sldMk cId="2055306884" sldId="263"/>
        </pc:sldMkLst>
      </pc:sldChg>
      <pc:sldChg chg="modTransition">
        <pc:chgData name="Ewere Usifoh-Babalola" userId="9aca6f84-e443-476b-974f-8ae5232273ec" providerId="ADAL" clId="{250F7AFE-A223-4F6E-8D36-B32F5E869603}" dt="2024-02-13T13:09:30.052" v="370"/>
        <pc:sldMkLst>
          <pc:docMk/>
          <pc:sldMk cId="3583669164" sldId="264"/>
        </pc:sldMkLst>
      </pc:sldChg>
      <pc:sldChg chg="modTransition">
        <pc:chgData name="Ewere Usifoh-Babalola" userId="9aca6f84-e443-476b-974f-8ae5232273ec" providerId="ADAL" clId="{250F7AFE-A223-4F6E-8D36-B32F5E869603}" dt="2024-02-13T13:09:09.692" v="369"/>
        <pc:sldMkLst>
          <pc:docMk/>
          <pc:sldMk cId="183613300" sldId="265"/>
        </pc:sldMkLst>
      </pc:sldChg>
      <pc:sldChg chg="addSp delSp modSp mod modTransition setBg setClrOvrMap">
        <pc:chgData name="Ewere Usifoh-Babalola" userId="9aca6f84-e443-476b-974f-8ae5232273ec" providerId="ADAL" clId="{250F7AFE-A223-4F6E-8D36-B32F5E869603}" dt="2024-02-13T13:09:41.946" v="371"/>
        <pc:sldMkLst>
          <pc:docMk/>
          <pc:sldMk cId="1312491726" sldId="266"/>
        </pc:sldMkLst>
        <pc:spChg chg="mod ord">
          <ac:chgData name="Ewere Usifoh-Babalola" userId="9aca6f84-e443-476b-974f-8ae5232273ec" providerId="ADAL" clId="{250F7AFE-A223-4F6E-8D36-B32F5E869603}" dt="2024-02-13T13:05:53.024" v="361" actId="26606"/>
          <ac:spMkLst>
            <pc:docMk/>
            <pc:sldMk cId="1312491726" sldId="266"/>
            <ac:spMk id="2" creationId="{AB40D87F-BEBB-B53C-C82A-F49A38D0A8D2}"/>
          </ac:spMkLst>
        </pc:spChg>
        <pc:spChg chg="add del mod ord">
          <ac:chgData name="Ewere Usifoh-Babalola" userId="9aca6f84-e443-476b-974f-8ae5232273ec" providerId="ADAL" clId="{250F7AFE-A223-4F6E-8D36-B32F5E869603}" dt="2024-02-13T13:05:53.029" v="362" actId="26606"/>
          <ac:spMkLst>
            <pc:docMk/>
            <pc:sldMk cId="1312491726" sldId="266"/>
            <ac:spMk id="3" creationId="{A31F6534-9CA7-735F-FEE3-CB1A6E8959C4}"/>
          </ac:spMkLst>
        </pc:spChg>
        <pc:spChg chg="mod ord">
          <ac:chgData name="Ewere Usifoh-Babalola" userId="9aca6f84-e443-476b-974f-8ae5232273ec" providerId="ADAL" clId="{250F7AFE-A223-4F6E-8D36-B32F5E869603}" dt="2024-02-13T13:05:53.024" v="361" actId="26606"/>
          <ac:spMkLst>
            <pc:docMk/>
            <pc:sldMk cId="1312491726" sldId="266"/>
            <ac:spMk id="4" creationId="{81157DDA-76C0-E54A-FE12-D4903863DC25}"/>
          </ac:spMkLst>
        </pc:spChg>
        <pc:spChg chg="mod ord">
          <ac:chgData name="Ewere Usifoh-Babalola" userId="9aca6f84-e443-476b-974f-8ae5232273ec" providerId="ADAL" clId="{250F7AFE-A223-4F6E-8D36-B32F5E869603}" dt="2024-02-13T13:05:53.024" v="361" actId="26606"/>
          <ac:spMkLst>
            <pc:docMk/>
            <pc:sldMk cId="1312491726" sldId="266"/>
            <ac:spMk id="5" creationId="{8E8924A1-5D3D-996F-D79F-04D1765219DF}"/>
          </ac:spMkLst>
        </pc:spChg>
        <pc:spChg chg="mod">
          <ac:chgData name="Ewere Usifoh-Babalola" userId="9aca6f84-e443-476b-974f-8ae5232273ec" providerId="ADAL" clId="{250F7AFE-A223-4F6E-8D36-B32F5E869603}" dt="2024-02-13T13:05:53.024" v="361" actId="26606"/>
          <ac:spMkLst>
            <pc:docMk/>
            <pc:sldMk cId="1312491726" sldId="266"/>
            <ac:spMk id="6" creationId="{B2221E80-7339-AC04-5EF8-00DCFF2F1366}"/>
          </ac:spMkLst>
        </pc:spChg>
        <pc:spChg chg="add del">
          <ac:chgData name="Ewere Usifoh-Babalola" userId="9aca6f84-e443-476b-974f-8ae5232273ec" providerId="ADAL" clId="{250F7AFE-A223-4F6E-8D36-B32F5E869603}" dt="2024-02-13T12:56:51.749" v="30" actId="26606"/>
          <ac:spMkLst>
            <pc:docMk/>
            <pc:sldMk cId="1312491726" sldId="266"/>
            <ac:spMk id="11" creationId="{A65AC7D1-EAA9-48F5-B509-60A7F50BF703}"/>
          </ac:spMkLst>
        </pc:spChg>
        <pc:spChg chg="add del">
          <ac:chgData name="Ewere Usifoh-Babalola" userId="9aca6f84-e443-476b-974f-8ae5232273ec" providerId="ADAL" clId="{250F7AFE-A223-4F6E-8D36-B32F5E869603}" dt="2024-02-13T12:56:35.328" v="26" actId="26606"/>
          <ac:spMkLst>
            <pc:docMk/>
            <pc:sldMk cId="1312491726" sldId="266"/>
            <ac:spMk id="12" creationId="{EB6743CF-E74B-4A3C-A785-599069DB89DF}"/>
          </ac:spMkLst>
        </pc:spChg>
        <pc:spChg chg="add del">
          <ac:chgData name="Ewere Usifoh-Babalola" userId="9aca6f84-e443-476b-974f-8ae5232273ec" providerId="ADAL" clId="{250F7AFE-A223-4F6E-8D36-B32F5E869603}" dt="2024-02-13T12:56:51.749" v="30" actId="26606"/>
          <ac:spMkLst>
            <pc:docMk/>
            <pc:sldMk cId="1312491726" sldId="266"/>
            <ac:spMk id="13" creationId="{D6320AF9-619A-4175-865B-5663E1AEF4C5}"/>
          </ac:spMkLst>
        </pc:spChg>
        <pc:spChg chg="add del">
          <ac:chgData name="Ewere Usifoh-Babalola" userId="9aca6f84-e443-476b-974f-8ae5232273ec" providerId="ADAL" clId="{250F7AFE-A223-4F6E-8D36-B32F5E869603}" dt="2024-02-13T13:00:59.746" v="120" actId="26606"/>
          <ac:spMkLst>
            <pc:docMk/>
            <pc:sldMk cId="1312491726" sldId="266"/>
            <ac:spMk id="16" creationId="{3F088236-D655-4F88-B238-E16762358025}"/>
          </ac:spMkLst>
        </pc:spChg>
        <pc:spChg chg="add del">
          <ac:chgData name="Ewere Usifoh-Babalola" userId="9aca6f84-e443-476b-974f-8ae5232273ec" providerId="ADAL" clId="{250F7AFE-A223-4F6E-8D36-B32F5E869603}" dt="2024-02-13T13:00:59.746" v="120" actId="26606"/>
          <ac:spMkLst>
            <pc:docMk/>
            <pc:sldMk cId="1312491726" sldId="266"/>
            <ac:spMk id="18" creationId="{3DAC0C92-199E-475C-9390-119A9B027276}"/>
          </ac:spMkLst>
        </pc:spChg>
        <pc:spChg chg="add del">
          <ac:chgData name="Ewere Usifoh-Babalola" userId="9aca6f84-e443-476b-974f-8ae5232273ec" providerId="ADAL" clId="{250F7AFE-A223-4F6E-8D36-B32F5E869603}" dt="2024-02-13T12:56:51.749" v="30" actId="26606"/>
          <ac:spMkLst>
            <pc:docMk/>
            <pc:sldMk cId="1312491726" sldId="266"/>
            <ac:spMk id="19" creationId="{7E018740-5C2B-4A41-AC1A-7E68D1EC1954}"/>
          </ac:spMkLst>
        </pc:spChg>
        <pc:spChg chg="add del">
          <ac:chgData name="Ewere Usifoh-Babalola" userId="9aca6f84-e443-476b-974f-8ae5232273ec" providerId="ADAL" clId="{250F7AFE-A223-4F6E-8D36-B32F5E869603}" dt="2024-02-13T13:00:59.746" v="120" actId="26606"/>
          <ac:spMkLst>
            <pc:docMk/>
            <pc:sldMk cId="1312491726" sldId="266"/>
            <ac:spMk id="20" creationId="{C4CFB339-0ED8-4FE2-9EF1-6D1375B8499B}"/>
          </ac:spMkLst>
        </pc:spChg>
        <pc:spChg chg="add del">
          <ac:chgData name="Ewere Usifoh-Babalola" userId="9aca6f84-e443-476b-974f-8ae5232273ec" providerId="ADAL" clId="{250F7AFE-A223-4F6E-8D36-B32F5E869603}" dt="2024-02-13T12:56:51.749" v="30" actId="26606"/>
          <ac:spMkLst>
            <pc:docMk/>
            <pc:sldMk cId="1312491726" sldId="266"/>
            <ac:spMk id="21" creationId="{166F75A4-C475-4941-8EE2-B80A06A2C1BB}"/>
          </ac:spMkLst>
        </pc:spChg>
        <pc:spChg chg="add del">
          <ac:chgData name="Ewere Usifoh-Babalola" userId="9aca6f84-e443-476b-974f-8ae5232273ec" providerId="ADAL" clId="{250F7AFE-A223-4F6E-8D36-B32F5E869603}" dt="2024-02-13T13:00:59.746" v="120" actId="26606"/>
          <ac:spMkLst>
            <pc:docMk/>
            <pc:sldMk cId="1312491726" sldId="266"/>
            <ac:spMk id="22" creationId="{31896C80-2069-4431-9C19-83B913734490}"/>
          </ac:spMkLst>
        </pc:spChg>
        <pc:spChg chg="add del">
          <ac:chgData name="Ewere Usifoh-Babalola" userId="9aca6f84-e443-476b-974f-8ae5232273ec" providerId="ADAL" clId="{250F7AFE-A223-4F6E-8D36-B32F5E869603}" dt="2024-02-13T12:56:51.749" v="30" actId="26606"/>
          <ac:spMkLst>
            <pc:docMk/>
            <pc:sldMk cId="1312491726" sldId="266"/>
            <ac:spMk id="23" creationId="{A032553A-72E8-4B0D-8405-FF9771C9AF05}"/>
          </ac:spMkLst>
        </pc:spChg>
        <pc:spChg chg="add del">
          <ac:chgData name="Ewere Usifoh-Babalola" userId="9aca6f84-e443-476b-974f-8ae5232273ec" providerId="ADAL" clId="{250F7AFE-A223-4F6E-8D36-B32F5E869603}" dt="2024-02-13T12:57:17.220" v="36" actId="26606"/>
          <ac:spMkLst>
            <pc:docMk/>
            <pc:sldMk cId="1312491726" sldId="266"/>
            <ac:spMk id="24" creationId="{28EC6EDD-78EB-4A50-85CB-7C3CE363AF38}"/>
          </ac:spMkLst>
        </pc:spChg>
        <pc:spChg chg="add del">
          <ac:chgData name="Ewere Usifoh-Babalola" userId="9aca6f84-e443-476b-974f-8ae5232273ec" providerId="ADAL" clId="{250F7AFE-A223-4F6E-8D36-B32F5E869603}" dt="2024-02-13T12:56:40.583" v="28" actId="26606"/>
          <ac:spMkLst>
            <pc:docMk/>
            <pc:sldMk cId="1312491726" sldId="266"/>
            <ac:spMk id="25" creationId="{BDDE9CD4-0E0A-4129-8689-A89C4E9A666D}"/>
          </ac:spMkLst>
        </pc:spChg>
        <pc:spChg chg="add del">
          <ac:chgData name="Ewere Usifoh-Babalola" userId="9aca6f84-e443-476b-974f-8ae5232273ec" providerId="ADAL" clId="{250F7AFE-A223-4F6E-8D36-B32F5E869603}" dt="2024-02-13T12:56:51.749" v="30" actId="26606"/>
          <ac:spMkLst>
            <pc:docMk/>
            <pc:sldMk cId="1312491726" sldId="266"/>
            <ac:spMk id="27" creationId="{1F9D6ACB-2FF4-49F9-978A-E0D5327FC635}"/>
          </ac:spMkLst>
        </pc:spChg>
        <pc:spChg chg="add del">
          <ac:chgData name="Ewere Usifoh-Babalola" userId="9aca6f84-e443-476b-974f-8ae5232273ec" providerId="ADAL" clId="{250F7AFE-A223-4F6E-8D36-B32F5E869603}" dt="2024-02-13T12:56:51.749" v="30" actId="26606"/>
          <ac:spMkLst>
            <pc:docMk/>
            <pc:sldMk cId="1312491726" sldId="266"/>
            <ac:spMk id="28" creationId="{765800AC-C3B9-498E-87BC-29FAE4C76B21}"/>
          </ac:spMkLst>
        </pc:spChg>
        <pc:spChg chg="add del">
          <ac:chgData name="Ewere Usifoh-Babalola" userId="9aca6f84-e443-476b-974f-8ae5232273ec" providerId="ADAL" clId="{250F7AFE-A223-4F6E-8D36-B32F5E869603}" dt="2024-02-13T12:56:51.749" v="30" actId="26606"/>
          <ac:spMkLst>
            <pc:docMk/>
            <pc:sldMk cId="1312491726" sldId="266"/>
            <ac:spMk id="29" creationId="{142BFA2A-77A0-4F60-A32A-685681C84889}"/>
          </ac:spMkLst>
        </pc:spChg>
        <pc:spChg chg="add del">
          <ac:chgData name="Ewere Usifoh-Babalola" userId="9aca6f84-e443-476b-974f-8ae5232273ec" providerId="ADAL" clId="{250F7AFE-A223-4F6E-8D36-B32F5E869603}" dt="2024-02-13T12:57:01.062" v="32" actId="26606"/>
          <ac:spMkLst>
            <pc:docMk/>
            <pc:sldMk cId="1312491726" sldId="266"/>
            <ac:spMk id="32" creationId="{3BCB5F6A-9EB0-40B0-9D13-3023E9A20508}"/>
          </ac:spMkLst>
        </pc:spChg>
        <pc:spChg chg="add del">
          <ac:chgData name="Ewere Usifoh-Babalola" userId="9aca6f84-e443-476b-974f-8ae5232273ec" providerId="ADAL" clId="{250F7AFE-A223-4F6E-8D36-B32F5E869603}" dt="2024-02-13T12:57:15.505" v="34" actId="26606"/>
          <ac:spMkLst>
            <pc:docMk/>
            <pc:sldMk cId="1312491726" sldId="266"/>
            <ac:spMk id="34" creationId="{D94A7024-D948-494D-8920-BBA2DA07D15B}"/>
          </ac:spMkLst>
        </pc:spChg>
        <pc:spChg chg="add del">
          <ac:chgData name="Ewere Usifoh-Babalola" userId="9aca6f84-e443-476b-974f-8ae5232273ec" providerId="ADAL" clId="{250F7AFE-A223-4F6E-8D36-B32F5E869603}" dt="2024-02-13T12:57:17.220" v="36" actId="26606"/>
          <ac:spMkLst>
            <pc:docMk/>
            <pc:sldMk cId="1312491726" sldId="266"/>
            <ac:spMk id="37" creationId="{82D1CBBC-6E9F-4212-9806-7A638C828B49}"/>
          </ac:spMkLst>
        </pc:spChg>
        <pc:spChg chg="add del">
          <ac:chgData name="Ewere Usifoh-Babalola" userId="9aca6f84-e443-476b-974f-8ae5232273ec" providerId="ADAL" clId="{250F7AFE-A223-4F6E-8D36-B32F5E869603}" dt="2024-02-13T12:57:19.542" v="38" actId="26606"/>
          <ac:spMkLst>
            <pc:docMk/>
            <pc:sldMk cId="1312491726" sldId="266"/>
            <ac:spMk id="45" creationId="{8DF4D7F6-81B5-452A-9CE6-76D81F91D41B}"/>
          </ac:spMkLst>
        </pc:spChg>
        <pc:spChg chg="add del">
          <ac:chgData name="Ewere Usifoh-Babalola" userId="9aca6f84-e443-476b-974f-8ae5232273ec" providerId="ADAL" clId="{250F7AFE-A223-4F6E-8D36-B32F5E869603}" dt="2024-02-13T12:57:19.542" v="38" actId="26606"/>
          <ac:spMkLst>
            <pc:docMk/>
            <pc:sldMk cId="1312491726" sldId="266"/>
            <ac:spMk id="46" creationId="{4600514D-20FB-4559-97DC-D1DC39E6C3DE}"/>
          </ac:spMkLst>
        </pc:spChg>
        <pc:spChg chg="add del">
          <ac:chgData name="Ewere Usifoh-Babalola" userId="9aca6f84-e443-476b-974f-8ae5232273ec" providerId="ADAL" clId="{250F7AFE-A223-4F6E-8D36-B32F5E869603}" dt="2024-02-13T12:57:19.542" v="38" actId="26606"/>
          <ac:spMkLst>
            <pc:docMk/>
            <pc:sldMk cId="1312491726" sldId="266"/>
            <ac:spMk id="47" creationId="{266F638A-E405-4AC0-B984-72E5813B0DD1}"/>
          </ac:spMkLst>
        </pc:spChg>
        <pc:spChg chg="add del">
          <ac:chgData name="Ewere Usifoh-Babalola" userId="9aca6f84-e443-476b-974f-8ae5232273ec" providerId="ADAL" clId="{250F7AFE-A223-4F6E-8D36-B32F5E869603}" dt="2024-02-13T12:57:19.542" v="38" actId="26606"/>
          <ac:spMkLst>
            <pc:docMk/>
            <pc:sldMk cId="1312491726" sldId="266"/>
            <ac:spMk id="50" creationId="{27B538D5-95DB-47ED-9CB4-34AE5BF78E6B}"/>
          </ac:spMkLst>
        </pc:spChg>
        <pc:spChg chg="add del">
          <ac:chgData name="Ewere Usifoh-Babalola" userId="9aca6f84-e443-476b-974f-8ae5232273ec" providerId="ADAL" clId="{250F7AFE-A223-4F6E-8D36-B32F5E869603}" dt="2024-02-13T12:57:21.066" v="40" actId="26606"/>
          <ac:spMkLst>
            <pc:docMk/>
            <pc:sldMk cId="1312491726" sldId="266"/>
            <ac:spMk id="52" creationId="{CE3A6A76-AE5D-49AE-9D49-90C0F1548261}"/>
          </ac:spMkLst>
        </pc:spChg>
        <pc:spChg chg="add del">
          <ac:chgData name="Ewere Usifoh-Babalola" userId="9aca6f84-e443-476b-974f-8ae5232273ec" providerId="ADAL" clId="{250F7AFE-A223-4F6E-8D36-B32F5E869603}" dt="2024-02-13T13:00:59.746" v="120" actId="26606"/>
          <ac:spMkLst>
            <pc:docMk/>
            <pc:sldMk cId="1312491726" sldId="266"/>
            <ac:spMk id="64" creationId="{BF120A21-0841-4823-B0C4-28AEBCEF9B78}"/>
          </ac:spMkLst>
        </pc:spChg>
        <pc:spChg chg="add del">
          <ac:chgData name="Ewere Usifoh-Babalola" userId="9aca6f84-e443-476b-974f-8ae5232273ec" providerId="ADAL" clId="{250F7AFE-A223-4F6E-8D36-B32F5E869603}" dt="2024-02-13T13:00:59.746" v="120" actId="26606"/>
          <ac:spMkLst>
            <pc:docMk/>
            <pc:sldMk cId="1312491726" sldId="266"/>
            <ac:spMk id="65" creationId="{DBB05BAE-BBD3-4289-899F-A6851503C6B0}"/>
          </ac:spMkLst>
        </pc:spChg>
        <pc:spChg chg="add del">
          <ac:chgData name="Ewere Usifoh-Babalola" userId="9aca6f84-e443-476b-974f-8ae5232273ec" providerId="ADAL" clId="{250F7AFE-A223-4F6E-8D36-B32F5E869603}" dt="2024-02-13T13:00:59.746" v="120" actId="26606"/>
          <ac:spMkLst>
            <pc:docMk/>
            <pc:sldMk cId="1312491726" sldId="266"/>
            <ac:spMk id="66" creationId="{9874D11C-36F5-4BBE-A490-019A54E953B0}"/>
          </ac:spMkLst>
        </pc:spChg>
        <pc:spChg chg="add del">
          <ac:chgData name="Ewere Usifoh-Babalola" userId="9aca6f84-e443-476b-974f-8ae5232273ec" providerId="ADAL" clId="{250F7AFE-A223-4F6E-8D36-B32F5E869603}" dt="2024-02-13T13:00:52.906" v="117" actId="26606"/>
          <ac:spMkLst>
            <pc:docMk/>
            <pc:sldMk cId="1312491726" sldId="266"/>
            <ac:spMk id="68" creationId="{9F4444CE-BC8D-4D61-B303-4C05614E62AB}"/>
          </ac:spMkLst>
        </pc:spChg>
        <pc:spChg chg="add del">
          <ac:chgData name="Ewere Usifoh-Babalola" userId="9aca6f84-e443-476b-974f-8ae5232273ec" providerId="ADAL" clId="{250F7AFE-A223-4F6E-8D36-B32F5E869603}" dt="2024-02-13T13:00:52.906" v="117" actId="26606"/>
          <ac:spMkLst>
            <pc:docMk/>
            <pc:sldMk cId="1312491726" sldId="266"/>
            <ac:spMk id="69" creationId="{62423CA5-E2E1-4789-B759-9906C1C94063}"/>
          </ac:spMkLst>
        </pc:spChg>
        <pc:spChg chg="add del">
          <ac:chgData name="Ewere Usifoh-Babalola" userId="9aca6f84-e443-476b-974f-8ae5232273ec" providerId="ADAL" clId="{250F7AFE-A223-4F6E-8D36-B32F5E869603}" dt="2024-02-13T13:00:52.906" v="117" actId="26606"/>
          <ac:spMkLst>
            <pc:docMk/>
            <pc:sldMk cId="1312491726" sldId="266"/>
            <ac:spMk id="70" creationId="{73772B81-181F-48B7-8826-4D9686D15DF5}"/>
          </ac:spMkLst>
        </pc:spChg>
        <pc:spChg chg="add del">
          <ac:chgData name="Ewere Usifoh-Babalola" userId="9aca6f84-e443-476b-974f-8ae5232273ec" providerId="ADAL" clId="{250F7AFE-A223-4F6E-8D36-B32F5E869603}" dt="2024-02-13T13:00:34.910" v="107" actId="26606"/>
          <ac:spMkLst>
            <pc:docMk/>
            <pc:sldMk cId="1312491726" sldId="266"/>
            <ac:spMk id="71" creationId="{D94A7024-D948-494D-8920-BBA2DA07D15B}"/>
          </ac:spMkLst>
        </pc:spChg>
        <pc:spChg chg="add del">
          <ac:chgData name="Ewere Usifoh-Babalola" userId="9aca6f84-e443-476b-974f-8ae5232273ec" providerId="ADAL" clId="{250F7AFE-A223-4F6E-8D36-B32F5E869603}" dt="2024-02-13T13:00:52.906" v="117" actId="26606"/>
          <ac:spMkLst>
            <pc:docMk/>
            <pc:sldMk cId="1312491726" sldId="266"/>
            <ac:spMk id="72" creationId="{B2205F6E-03C6-4E92-877C-E2482F6599AA}"/>
          </ac:spMkLst>
        </pc:spChg>
        <pc:spChg chg="add del">
          <ac:chgData name="Ewere Usifoh-Babalola" userId="9aca6f84-e443-476b-974f-8ae5232273ec" providerId="ADAL" clId="{250F7AFE-A223-4F6E-8D36-B32F5E869603}" dt="2024-02-13T13:00:38.846" v="109" actId="26606"/>
          <ac:spMkLst>
            <pc:docMk/>
            <pc:sldMk cId="1312491726" sldId="266"/>
            <ac:spMk id="73" creationId="{3BCB5F6A-9EB0-40B0-9D13-3023E9A20508}"/>
          </ac:spMkLst>
        </pc:spChg>
        <pc:spChg chg="add del">
          <ac:chgData name="Ewere Usifoh-Babalola" userId="9aca6f84-e443-476b-974f-8ae5232273ec" providerId="ADAL" clId="{250F7AFE-A223-4F6E-8D36-B32F5E869603}" dt="2024-02-13T13:00:59.728" v="119" actId="26606"/>
          <ac:spMkLst>
            <pc:docMk/>
            <pc:sldMk cId="1312491726" sldId="266"/>
            <ac:spMk id="74" creationId="{A65AC7D1-EAA9-48F5-B509-60A7F50BF703}"/>
          </ac:spMkLst>
        </pc:spChg>
        <pc:spChg chg="add del">
          <ac:chgData name="Ewere Usifoh-Babalola" userId="9aca6f84-e443-476b-974f-8ae5232273ec" providerId="ADAL" clId="{250F7AFE-A223-4F6E-8D36-B32F5E869603}" dt="2024-02-13T13:00:41.366" v="111" actId="26606"/>
          <ac:spMkLst>
            <pc:docMk/>
            <pc:sldMk cId="1312491726" sldId="266"/>
            <ac:spMk id="75" creationId="{3BCB5F6A-9EB0-40B0-9D13-3023E9A20508}"/>
          </ac:spMkLst>
        </pc:spChg>
        <pc:spChg chg="add del">
          <ac:chgData name="Ewere Usifoh-Babalola" userId="9aca6f84-e443-476b-974f-8ae5232273ec" providerId="ADAL" clId="{250F7AFE-A223-4F6E-8D36-B32F5E869603}" dt="2024-02-13T13:00:59.728" v="119" actId="26606"/>
          <ac:spMkLst>
            <pc:docMk/>
            <pc:sldMk cId="1312491726" sldId="266"/>
            <ac:spMk id="76" creationId="{D6320AF9-619A-4175-865B-5663E1AEF4C5}"/>
          </ac:spMkLst>
        </pc:spChg>
        <pc:spChg chg="add del">
          <ac:chgData name="Ewere Usifoh-Babalola" userId="9aca6f84-e443-476b-974f-8ae5232273ec" providerId="ADAL" clId="{250F7AFE-A223-4F6E-8D36-B32F5E869603}" dt="2024-02-13T13:00:49.560" v="113" actId="26606"/>
          <ac:spMkLst>
            <pc:docMk/>
            <pc:sldMk cId="1312491726" sldId="266"/>
            <ac:spMk id="77" creationId="{3DAC0C92-199E-475C-9390-119A9B027276}"/>
          </ac:spMkLst>
        </pc:spChg>
        <pc:spChg chg="add del">
          <ac:chgData name="Ewere Usifoh-Babalola" userId="9aca6f84-e443-476b-974f-8ae5232273ec" providerId="ADAL" clId="{250F7AFE-A223-4F6E-8D36-B32F5E869603}" dt="2024-02-13T13:00:49.560" v="113" actId="26606"/>
          <ac:spMkLst>
            <pc:docMk/>
            <pc:sldMk cId="1312491726" sldId="266"/>
            <ac:spMk id="79" creationId="{C4CFB339-0ED8-4FE2-9EF1-6D1375B8499B}"/>
          </ac:spMkLst>
        </pc:spChg>
        <pc:spChg chg="add del">
          <ac:chgData name="Ewere Usifoh-Babalola" userId="9aca6f84-e443-476b-974f-8ae5232273ec" providerId="ADAL" clId="{250F7AFE-A223-4F6E-8D36-B32F5E869603}" dt="2024-02-13T13:00:49.560" v="113" actId="26606"/>
          <ac:spMkLst>
            <pc:docMk/>
            <pc:sldMk cId="1312491726" sldId="266"/>
            <ac:spMk id="81" creationId="{31896C80-2069-4431-9C19-83B913734490}"/>
          </ac:spMkLst>
        </pc:spChg>
        <pc:spChg chg="add del">
          <ac:chgData name="Ewere Usifoh-Babalola" userId="9aca6f84-e443-476b-974f-8ae5232273ec" providerId="ADAL" clId="{250F7AFE-A223-4F6E-8D36-B32F5E869603}" dt="2024-02-13T13:00:49.560" v="113" actId="26606"/>
          <ac:spMkLst>
            <pc:docMk/>
            <pc:sldMk cId="1312491726" sldId="266"/>
            <ac:spMk id="82" creationId="{3F088236-D655-4F88-B238-E16762358025}"/>
          </ac:spMkLst>
        </pc:spChg>
        <pc:spChg chg="add del">
          <ac:chgData name="Ewere Usifoh-Babalola" userId="9aca6f84-e443-476b-974f-8ae5232273ec" providerId="ADAL" clId="{250F7AFE-A223-4F6E-8D36-B32F5E869603}" dt="2024-02-13T13:00:49.560" v="113" actId="26606"/>
          <ac:spMkLst>
            <pc:docMk/>
            <pc:sldMk cId="1312491726" sldId="266"/>
            <ac:spMk id="83" creationId="{BF120A21-0841-4823-B0C4-28AEBCEF9B78}"/>
          </ac:spMkLst>
        </pc:spChg>
        <pc:spChg chg="add del">
          <ac:chgData name="Ewere Usifoh-Babalola" userId="9aca6f84-e443-476b-974f-8ae5232273ec" providerId="ADAL" clId="{250F7AFE-A223-4F6E-8D36-B32F5E869603}" dt="2024-02-13T13:00:49.560" v="113" actId="26606"/>
          <ac:spMkLst>
            <pc:docMk/>
            <pc:sldMk cId="1312491726" sldId="266"/>
            <ac:spMk id="85" creationId="{DBB05BAE-BBD3-4289-899F-A6851503C6B0}"/>
          </ac:spMkLst>
        </pc:spChg>
        <pc:spChg chg="add del">
          <ac:chgData name="Ewere Usifoh-Babalola" userId="9aca6f84-e443-476b-974f-8ae5232273ec" providerId="ADAL" clId="{250F7AFE-A223-4F6E-8D36-B32F5E869603}" dt="2024-02-13T13:00:49.560" v="113" actId="26606"/>
          <ac:spMkLst>
            <pc:docMk/>
            <pc:sldMk cId="1312491726" sldId="266"/>
            <ac:spMk id="87" creationId="{9874D11C-36F5-4BBE-A490-019A54E953B0}"/>
          </ac:spMkLst>
        </pc:spChg>
        <pc:spChg chg="add del">
          <ac:chgData name="Ewere Usifoh-Babalola" userId="9aca6f84-e443-476b-974f-8ae5232273ec" providerId="ADAL" clId="{250F7AFE-A223-4F6E-8D36-B32F5E869603}" dt="2024-02-13T13:00:59.728" v="119" actId="26606"/>
          <ac:spMkLst>
            <pc:docMk/>
            <pc:sldMk cId="1312491726" sldId="266"/>
            <ac:spMk id="88" creationId="{7E018740-5C2B-4A41-AC1A-7E68D1EC1954}"/>
          </ac:spMkLst>
        </pc:spChg>
        <pc:spChg chg="add del">
          <ac:chgData name="Ewere Usifoh-Babalola" userId="9aca6f84-e443-476b-974f-8ae5232273ec" providerId="ADAL" clId="{250F7AFE-A223-4F6E-8D36-B32F5E869603}" dt="2024-02-13T13:00:59.728" v="119" actId="26606"/>
          <ac:spMkLst>
            <pc:docMk/>
            <pc:sldMk cId="1312491726" sldId="266"/>
            <ac:spMk id="89" creationId="{A5EC319D-0FEA-4B95-A3EA-01E35672C95B}"/>
          </ac:spMkLst>
        </pc:spChg>
        <pc:spChg chg="add del">
          <ac:chgData name="Ewere Usifoh-Babalola" userId="9aca6f84-e443-476b-974f-8ae5232273ec" providerId="ADAL" clId="{250F7AFE-A223-4F6E-8D36-B32F5E869603}" dt="2024-02-13T13:00:59.728" v="119" actId="26606"/>
          <ac:spMkLst>
            <pc:docMk/>
            <pc:sldMk cId="1312491726" sldId="266"/>
            <ac:spMk id="90" creationId="{166F75A4-C475-4941-8EE2-B80A06A2C1BB}"/>
          </ac:spMkLst>
        </pc:spChg>
        <pc:spChg chg="add del">
          <ac:chgData name="Ewere Usifoh-Babalola" userId="9aca6f84-e443-476b-974f-8ae5232273ec" providerId="ADAL" clId="{250F7AFE-A223-4F6E-8D36-B32F5E869603}" dt="2024-02-13T13:00:59.728" v="119" actId="26606"/>
          <ac:spMkLst>
            <pc:docMk/>
            <pc:sldMk cId="1312491726" sldId="266"/>
            <ac:spMk id="91" creationId="{A032553A-72E8-4B0D-8405-FF9771C9AF05}"/>
          </ac:spMkLst>
        </pc:spChg>
        <pc:spChg chg="add del">
          <ac:chgData name="Ewere Usifoh-Babalola" userId="9aca6f84-e443-476b-974f-8ae5232273ec" providerId="ADAL" clId="{250F7AFE-A223-4F6E-8D36-B32F5E869603}" dt="2024-02-13T13:00:59.728" v="119" actId="26606"/>
          <ac:spMkLst>
            <pc:docMk/>
            <pc:sldMk cId="1312491726" sldId="266"/>
            <ac:spMk id="92" creationId="{765800AC-C3B9-498E-87BC-29FAE4C76B21}"/>
          </ac:spMkLst>
        </pc:spChg>
        <pc:spChg chg="add del">
          <ac:chgData name="Ewere Usifoh-Babalola" userId="9aca6f84-e443-476b-974f-8ae5232273ec" providerId="ADAL" clId="{250F7AFE-A223-4F6E-8D36-B32F5E869603}" dt="2024-02-13T13:00:59.728" v="119" actId="26606"/>
          <ac:spMkLst>
            <pc:docMk/>
            <pc:sldMk cId="1312491726" sldId="266"/>
            <ac:spMk id="93" creationId="{1F9D6ACB-2FF4-49F9-978A-E0D5327FC635}"/>
          </ac:spMkLst>
        </pc:spChg>
        <pc:spChg chg="add del">
          <ac:chgData name="Ewere Usifoh-Babalola" userId="9aca6f84-e443-476b-974f-8ae5232273ec" providerId="ADAL" clId="{250F7AFE-A223-4F6E-8D36-B32F5E869603}" dt="2024-02-13T13:05:53.029" v="362" actId="26606"/>
          <ac:spMkLst>
            <pc:docMk/>
            <pc:sldMk cId="1312491726" sldId="266"/>
            <ac:spMk id="95" creationId="{D94A7024-D948-494D-8920-BBA2DA07D15B}"/>
          </ac:spMkLst>
        </pc:spChg>
        <pc:spChg chg="add del">
          <ac:chgData name="Ewere Usifoh-Babalola" userId="9aca6f84-e443-476b-974f-8ae5232273ec" providerId="ADAL" clId="{250F7AFE-A223-4F6E-8D36-B32F5E869603}" dt="2024-02-13T13:04:51.065" v="351" actId="26606"/>
          <ac:spMkLst>
            <pc:docMk/>
            <pc:sldMk cId="1312491726" sldId="266"/>
            <ac:spMk id="100" creationId="{BBFBD429-C7AA-4D85-BEBF-26ECE2DBAF84}"/>
          </ac:spMkLst>
        </pc:spChg>
        <pc:spChg chg="add del">
          <ac:chgData name="Ewere Usifoh-Babalola" userId="9aca6f84-e443-476b-974f-8ae5232273ec" providerId="ADAL" clId="{250F7AFE-A223-4F6E-8D36-B32F5E869603}" dt="2024-02-13T13:04:51.065" v="351" actId="26606"/>
          <ac:spMkLst>
            <pc:docMk/>
            <pc:sldMk cId="1312491726" sldId="266"/>
            <ac:spMk id="101" creationId="{A31F6534-9CA7-735F-FEE3-CB1A6E8959C4}"/>
          </ac:spMkLst>
        </pc:spChg>
        <pc:spChg chg="add del">
          <ac:chgData name="Ewere Usifoh-Babalola" userId="9aca6f84-e443-476b-974f-8ae5232273ec" providerId="ADAL" clId="{250F7AFE-A223-4F6E-8D36-B32F5E869603}" dt="2024-02-13T13:04:51.065" v="351" actId="26606"/>
          <ac:spMkLst>
            <pc:docMk/>
            <pc:sldMk cId="1312491726" sldId="266"/>
            <ac:spMk id="102" creationId="{7A9CEEF0-7547-4FA2-93BD-0B8C799DD226}"/>
          </ac:spMkLst>
        </pc:spChg>
        <pc:spChg chg="add del">
          <ac:chgData name="Ewere Usifoh-Babalola" userId="9aca6f84-e443-476b-974f-8ae5232273ec" providerId="ADAL" clId="{250F7AFE-A223-4F6E-8D36-B32F5E869603}" dt="2024-02-13T13:04:51.065" v="351" actId="26606"/>
          <ac:spMkLst>
            <pc:docMk/>
            <pc:sldMk cId="1312491726" sldId="266"/>
            <ac:spMk id="108" creationId="{87ED294B-4D40-44B4-86E7-F23C04688200}"/>
          </ac:spMkLst>
        </pc:spChg>
        <pc:spChg chg="add del">
          <ac:chgData name="Ewere Usifoh-Babalola" userId="9aca6f84-e443-476b-974f-8ae5232273ec" providerId="ADAL" clId="{250F7AFE-A223-4F6E-8D36-B32F5E869603}" dt="2024-02-13T13:04:51.065" v="351" actId="26606"/>
          <ac:spMkLst>
            <pc:docMk/>
            <pc:sldMk cId="1312491726" sldId="266"/>
            <ac:spMk id="110" creationId="{55D78701-1D8D-45A3-9B44-A94C334622CF}"/>
          </ac:spMkLst>
        </pc:spChg>
        <pc:spChg chg="add del">
          <ac:chgData name="Ewere Usifoh-Babalola" userId="9aca6f84-e443-476b-974f-8ae5232273ec" providerId="ADAL" clId="{250F7AFE-A223-4F6E-8D36-B32F5E869603}" dt="2024-02-13T13:04:51.065" v="351" actId="26606"/>
          <ac:spMkLst>
            <pc:docMk/>
            <pc:sldMk cId="1312491726" sldId="266"/>
            <ac:spMk id="112" creationId="{B8C595DB-254F-4E8B-9C0D-648B3FF1B083}"/>
          </ac:spMkLst>
        </pc:spChg>
        <pc:spChg chg="add del">
          <ac:chgData name="Ewere Usifoh-Babalola" userId="9aca6f84-e443-476b-974f-8ae5232273ec" providerId="ADAL" clId="{250F7AFE-A223-4F6E-8D36-B32F5E869603}" dt="2024-02-13T13:04:51.065" v="351" actId="26606"/>
          <ac:spMkLst>
            <pc:docMk/>
            <pc:sldMk cId="1312491726" sldId="266"/>
            <ac:spMk id="114" creationId="{2E000235-D5DF-4D2F-AECA-3814821B5C83}"/>
          </ac:spMkLst>
        </pc:spChg>
        <pc:spChg chg="add del">
          <ac:chgData name="Ewere Usifoh-Babalola" userId="9aca6f84-e443-476b-974f-8ae5232273ec" providerId="ADAL" clId="{250F7AFE-A223-4F6E-8D36-B32F5E869603}" dt="2024-02-13T13:04:51.065" v="351" actId="26606"/>
          <ac:spMkLst>
            <pc:docMk/>
            <pc:sldMk cId="1312491726" sldId="266"/>
            <ac:spMk id="116" creationId="{D7CE0E87-2C2C-4907-BBE3-D24D86C42AE9}"/>
          </ac:spMkLst>
        </pc:spChg>
        <pc:spChg chg="add del">
          <ac:chgData name="Ewere Usifoh-Babalola" userId="9aca6f84-e443-476b-974f-8ae5232273ec" providerId="ADAL" clId="{250F7AFE-A223-4F6E-8D36-B32F5E869603}" dt="2024-02-13T13:04:51.065" v="351" actId="26606"/>
          <ac:spMkLst>
            <pc:docMk/>
            <pc:sldMk cId="1312491726" sldId="266"/>
            <ac:spMk id="118" creationId="{8FF0BC47-4F6D-4430-8C11-E1566CBF6319}"/>
          </ac:spMkLst>
        </pc:spChg>
        <pc:spChg chg="add del">
          <ac:chgData name="Ewere Usifoh-Babalola" userId="9aca6f84-e443-476b-974f-8ae5232273ec" providerId="ADAL" clId="{250F7AFE-A223-4F6E-8D36-B32F5E869603}" dt="2024-02-13T13:04:51.065" v="351" actId="26606"/>
          <ac:spMkLst>
            <pc:docMk/>
            <pc:sldMk cId="1312491726" sldId="266"/>
            <ac:spMk id="120" creationId="{5B73C5C4-3778-4E76-9467-8B46C9F91FEE}"/>
          </ac:spMkLst>
        </pc:spChg>
        <pc:spChg chg="add del">
          <ac:chgData name="Ewere Usifoh-Babalola" userId="9aca6f84-e443-476b-974f-8ae5232273ec" providerId="ADAL" clId="{250F7AFE-A223-4F6E-8D36-B32F5E869603}" dt="2024-02-13T13:05:24.513" v="353" actId="26606"/>
          <ac:spMkLst>
            <pc:docMk/>
            <pc:sldMk cId="1312491726" sldId="266"/>
            <ac:spMk id="122" creationId="{BDDE9CD4-0E0A-4129-8689-A89C4E9A666D}"/>
          </ac:spMkLst>
        </pc:spChg>
        <pc:spChg chg="add del">
          <ac:chgData name="Ewere Usifoh-Babalola" userId="9aca6f84-e443-476b-974f-8ae5232273ec" providerId="ADAL" clId="{250F7AFE-A223-4F6E-8D36-B32F5E869603}" dt="2024-02-13T13:05:24.513" v="353" actId="26606"/>
          <ac:spMkLst>
            <pc:docMk/>
            <pc:sldMk cId="1312491726" sldId="266"/>
            <ac:spMk id="129" creationId="{A31F6534-9CA7-735F-FEE3-CB1A6E8959C4}"/>
          </ac:spMkLst>
        </pc:spChg>
        <pc:spChg chg="add del">
          <ac:chgData name="Ewere Usifoh-Babalola" userId="9aca6f84-e443-476b-974f-8ae5232273ec" providerId="ADAL" clId="{250F7AFE-A223-4F6E-8D36-B32F5E869603}" dt="2024-02-13T13:05:26.580" v="355" actId="26606"/>
          <ac:spMkLst>
            <pc:docMk/>
            <pc:sldMk cId="1312491726" sldId="266"/>
            <ac:spMk id="131" creationId="{A31F6534-9CA7-735F-FEE3-CB1A6E8959C4}"/>
          </ac:spMkLst>
        </pc:spChg>
        <pc:spChg chg="add del">
          <ac:chgData name="Ewere Usifoh-Babalola" userId="9aca6f84-e443-476b-974f-8ae5232273ec" providerId="ADAL" clId="{250F7AFE-A223-4F6E-8D36-B32F5E869603}" dt="2024-02-13T13:05:40.758" v="357" actId="26606"/>
          <ac:spMkLst>
            <pc:docMk/>
            <pc:sldMk cId="1312491726" sldId="266"/>
            <ac:spMk id="133" creationId="{A31F6534-9CA7-735F-FEE3-CB1A6E8959C4}"/>
          </ac:spMkLst>
        </pc:spChg>
        <pc:spChg chg="add del">
          <ac:chgData name="Ewere Usifoh-Babalola" userId="9aca6f84-e443-476b-974f-8ae5232273ec" providerId="ADAL" clId="{250F7AFE-A223-4F6E-8D36-B32F5E869603}" dt="2024-02-13T13:05:40.758" v="357" actId="26606"/>
          <ac:spMkLst>
            <pc:docMk/>
            <pc:sldMk cId="1312491726" sldId="266"/>
            <ac:spMk id="134" creationId="{3BCB5F6A-9EB0-40B0-9D13-3023E9A20508}"/>
          </ac:spMkLst>
        </pc:spChg>
        <pc:spChg chg="add del">
          <ac:chgData name="Ewere Usifoh-Babalola" userId="9aca6f84-e443-476b-974f-8ae5232273ec" providerId="ADAL" clId="{250F7AFE-A223-4F6E-8D36-B32F5E869603}" dt="2024-02-13T13:05:51.247" v="359" actId="26606"/>
          <ac:spMkLst>
            <pc:docMk/>
            <pc:sldMk cId="1312491726" sldId="266"/>
            <ac:spMk id="136" creationId="{D94A7024-D948-494D-8920-BBA2DA07D15B}"/>
          </ac:spMkLst>
        </pc:spChg>
        <pc:spChg chg="add del">
          <ac:chgData name="Ewere Usifoh-Babalola" userId="9aca6f84-e443-476b-974f-8ae5232273ec" providerId="ADAL" clId="{250F7AFE-A223-4F6E-8D36-B32F5E869603}" dt="2024-02-13T13:05:51.247" v="359" actId="26606"/>
          <ac:spMkLst>
            <pc:docMk/>
            <pc:sldMk cId="1312491726" sldId="266"/>
            <ac:spMk id="137" creationId="{A31F6534-9CA7-735F-FEE3-CB1A6E8959C4}"/>
          </ac:spMkLst>
        </pc:spChg>
        <pc:spChg chg="add del">
          <ac:chgData name="Ewere Usifoh-Babalola" userId="9aca6f84-e443-476b-974f-8ae5232273ec" providerId="ADAL" clId="{250F7AFE-A223-4F6E-8D36-B32F5E869603}" dt="2024-02-13T13:05:53.024" v="361" actId="26606"/>
          <ac:spMkLst>
            <pc:docMk/>
            <pc:sldMk cId="1312491726" sldId="266"/>
            <ac:spMk id="139" creationId="{A31F6534-9CA7-735F-FEE3-CB1A6E8959C4}"/>
          </ac:spMkLst>
        </pc:spChg>
        <pc:spChg chg="add del">
          <ac:chgData name="Ewere Usifoh-Babalola" userId="9aca6f84-e443-476b-974f-8ae5232273ec" providerId="ADAL" clId="{250F7AFE-A223-4F6E-8D36-B32F5E869603}" dt="2024-02-13T13:05:53.024" v="361" actId="26606"/>
          <ac:spMkLst>
            <pc:docMk/>
            <pc:sldMk cId="1312491726" sldId="266"/>
            <ac:spMk id="140" creationId="{3BCB5F6A-9EB0-40B0-9D13-3023E9A20508}"/>
          </ac:spMkLst>
        </pc:spChg>
        <pc:spChg chg="add">
          <ac:chgData name="Ewere Usifoh-Babalola" userId="9aca6f84-e443-476b-974f-8ae5232273ec" providerId="ADAL" clId="{250F7AFE-A223-4F6E-8D36-B32F5E869603}" dt="2024-02-13T13:05:53.029" v="362" actId="26606"/>
          <ac:spMkLst>
            <pc:docMk/>
            <pc:sldMk cId="1312491726" sldId="266"/>
            <ac:spMk id="142" creationId="{D94A7024-D948-494D-8920-BBA2DA07D15B}"/>
          </ac:spMkLst>
        </pc:spChg>
        <pc:spChg chg="add">
          <ac:chgData name="Ewere Usifoh-Babalola" userId="9aca6f84-e443-476b-974f-8ae5232273ec" providerId="ADAL" clId="{250F7AFE-A223-4F6E-8D36-B32F5E869603}" dt="2024-02-13T13:05:53.029" v="362" actId="26606"/>
          <ac:spMkLst>
            <pc:docMk/>
            <pc:sldMk cId="1312491726" sldId="266"/>
            <ac:spMk id="143" creationId="{A31F6534-9CA7-735F-FEE3-CB1A6E8959C4}"/>
          </ac:spMkLst>
        </pc:spChg>
        <pc:grpChg chg="add del">
          <ac:chgData name="Ewere Usifoh-Babalola" userId="9aca6f84-e443-476b-974f-8ae5232273ec" providerId="ADAL" clId="{250F7AFE-A223-4F6E-8D36-B32F5E869603}" dt="2024-02-13T12:56:40.583" v="28" actId="26606"/>
          <ac:grpSpMkLst>
            <pc:docMk/>
            <pc:sldMk cId="1312491726" sldId="266"/>
            <ac:grpSpMk id="14" creationId="{85DB3CA2-FA66-42B9-90EF-394894352D8C}"/>
          </ac:grpSpMkLst>
        </pc:grpChg>
        <pc:grpChg chg="add del">
          <ac:chgData name="Ewere Usifoh-Babalola" userId="9aca6f84-e443-476b-974f-8ae5232273ec" providerId="ADAL" clId="{250F7AFE-A223-4F6E-8D36-B32F5E869603}" dt="2024-02-13T12:57:17.220" v="36" actId="26606"/>
          <ac:grpSpMkLst>
            <pc:docMk/>
            <pc:sldMk cId="1312491726" sldId="266"/>
            <ac:grpSpMk id="38" creationId="{8EC26330-6D02-4C84-B89F-C5A8CF2B5673}"/>
          </ac:grpSpMkLst>
        </pc:grpChg>
        <pc:grpChg chg="add del">
          <ac:chgData name="Ewere Usifoh-Babalola" userId="9aca6f84-e443-476b-974f-8ae5232273ec" providerId="ADAL" clId="{250F7AFE-A223-4F6E-8D36-B32F5E869603}" dt="2024-02-13T12:57:21.066" v="40" actId="26606"/>
          <ac:grpSpMkLst>
            <pc:docMk/>
            <pc:sldMk cId="1312491726" sldId="266"/>
            <ac:grpSpMk id="53" creationId="{A9A5CCB5-EF7C-48C3-B6DF-ADC1771CCD09}"/>
          </ac:grpSpMkLst>
        </pc:grpChg>
        <pc:grpChg chg="add del">
          <ac:chgData name="Ewere Usifoh-Babalola" userId="9aca6f84-e443-476b-974f-8ae5232273ec" providerId="ADAL" clId="{250F7AFE-A223-4F6E-8D36-B32F5E869603}" dt="2024-02-13T13:05:24.513" v="353" actId="26606"/>
          <ac:grpSpMkLst>
            <pc:docMk/>
            <pc:sldMk cId="1312491726" sldId="266"/>
            <ac:grpSpMk id="123" creationId="{85DB3CA2-FA66-42B9-90EF-394894352D8C}"/>
          </ac:grpSpMkLst>
        </pc:grpChg>
        <pc:graphicFrameChg chg="add del">
          <ac:chgData name="Ewere Usifoh-Babalola" userId="9aca6f84-e443-476b-974f-8ae5232273ec" providerId="ADAL" clId="{250F7AFE-A223-4F6E-8D36-B32F5E869603}" dt="2024-02-13T13:04:34.828" v="347" actId="26606"/>
          <ac:graphicFrameMkLst>
            <pc:docMk/>
            <pc:sldMk cId="1312491726" sldId="266"/>
            <ac:graphicFrameMk id="97" creationId="{0D637AE9-F1D9-5292-7397-A60A84790441}"/>
          </ac:graphicFrameMkLst>
        </pc:graphicFrameChg>
        <pc:graphicFrameChg chg="add del">
          <ac:chgData name="Ewere Usifoh-Babalola" userId="9aca6f84-e443-476b-974f-8ae5232273ec" providerId="ADAL" clId="{250F7AFE-A223-4F6E-8D36-B32F5E869603}" dt="2024-02-13T13:04:47.197" v="349" actId="26606"/>
          <ac:graphicFrameMkLst>
            <pc:docMk/>
            <pc:sldMk cId="1312491726" sldId="266"/>
            <ac:graphicFrameMk id="99" creationId="{F0CA65C2-29D2-9AF5-005D-45FECA09A81D}"/>
          </ac:graphicFrameMkLst>
        </pc:graphicFrameChg>
        <pc:picChg chg="add del">
          <ac:chgData name="Ewere Usifoh-Babalola" userId="9aca6f84-e443-476b-974f-8ae5232273ec" providerId="ADAL" clId="{250F7AFE-A223-4F6E-8D36-B32F5E869603}" dt="2024-02-13T12:56:35.328" v="26" actId="26606"/>
          <ac:picMkLst>
            <pc:docMk/>
            <pc:sldMk cId="1312491726" sldId="266"/>
            <ac:picMk id="8" creationId="{53C23485-8BEA-0168-BAB8-84A222BA0C5C}"/>
          </ac:picMkLst>
        </pc:picChg>
        <pc:picChg chg="add del">
          <ac:chgData name="Ewere Usifoh-Babalola" userId="9aca6f84-e443-476b-974f-8ae5232273ec" providerId="ADAL" clId="{250F7AFE-A223-4F6E-8D36-B32F5E869603}" dt="2024-02-13T12:56:40.583" v="28" actId="26606"/>
          <ac:picMkLst>
            <pc:docMk/>
            <pc:sldMk cId="1312491726" sldId="266"/>
            <ac:picMk id="26" creationId="{A8E403F7-4E8B-EC8E-D8EC-6FF0FC15BE31}"/>
          </ac:picMkLst>
        </pc:picChg>
        <pc:picChg chg="add del">
          <ac:chgData name="Ewere Usifoh-Babalola" userId="9aca6f84-e443-476b-974f-8ae5232273ec" providerId="ADAL" clId="{250F7AFE-A223-4F6E-8D36-B32F5E869603}" dt="2024-02-13T12:57:01.062" v="32" actId="26606"/>
          <ac:picMkLst>
            <pc:docMk/>
            <pc:sldMk cId="1312491726" sldId="266"/>
            <ac:picMk id="31" creationId="{371E7CEF-CA8B-2166-F624-81319DB0517C}"/>
          </ac:picMkLst>
        </pc:picChg>
        <pc:picChg chg="add del">
          <ac:chgData name="Ewere Usifoh-Babalola" userId="9aca6f84-e443-476b-974f-8ae5232273ec" providerId="ADAL" clId="{250F7AFE-A223-4F6E-8D36-B32F5E869603}" dt="2024-02-13T12:57:15.505" v="34" actId="26606"/>
          <ac:picMkLst>
            <pc:docMk/>
            <pc:sldMk cId="1312491726" sldId="266"/>
            <ac:picMk id="35" creationId="{C58BEFD3-C5E4-765E-64D3-69C95D8A2782}"/>
          </ac:picMkLst>
        </pc:picChg>
        <pc:picChg chg="add mod ord">
          <ac:chgData name="Ewere Usifoh-Babalola" userId="9aca6f84-e443-476b-974f-8ae5232273ec" providerId="ADAL" clId="{250F7AFE-A223-4F6E-8D36-B32F5E869603}" dt="2024-02-13T13:05:53.024" v="361" actId="26606"/>
          <ac:picMkLst>
            <pc:docMk/>
            <pc:sldMk cId="1312491726" sldId="266"/>
            <ac:picMk id="61" creationId="{0DCEF8A6-3ECF-B732-2C76-4CB502155C97}"/>
          </ac:picMkLst>
        </pc:picChg>
        <pc:cxnChg chg="add del">
          <ac:chgData name="Ewere Usifoh-Babalola" userId="9aca6f84-e443-476b-974f-8ae5232273ec" providerId="ADAL" clId="{250F7AFE-A223-4F6E-8D36-B32F5E869603}" dt="2024-02-13T12:56:51.749" v="30" actId="26606"/>
          <ac:cxnSpMkLst>
            <pc:docMk/>
            <pc:sldMk cId="1312491726" sldId="266"/>
            <ac:cxnSpMk id="15" creationId="{063B6EC6-D752-4EE7-908B-F8F19E8C7FEA}"/>
          </ac:cxnSpMkLst>
        </pc:cxnChg>
        <pc:cxnChg chg="add del">
          <ac:chgData name="Ewere Usifoh-Babalola" userId="9aca6f84-e443-476b-974f-8ae5232273ec" providerId="ADAL" clId="{250F7AFE-A223-4F6E-8D36-B32F5E869603}" dt="2024-02-13T12:56:51.749" v="30" actId="26606"/>
          <ac:cxnSpMkLst>
            <pc:docMk/>
            <pc:sldMk cId="1312491726" sldId="266"/>
            <ac:cxnSpMk id="17" creationId="{EFECD4E8-AD3E-4228-82A2-9461958EA94D}"/>
          </ac:cxnSpMkLst>
        </pc:cxnChg>
        <pc:cxnChg chg="add del">
          <ac:chgData name="Ewere Usifoh-Babalola" userId="9aca6f84-e443-476b-974f-8ae5232273ec" providerId="ADAL" clId="{250F7AFE-A223-4F6E-8D36-B32F5E869603}" dt="2024-02-13T12:57:19.542" v="38" actId="26606"/>
          <ac:cxnSpMkLst>
            <pc:docMk/>
            <pc:sldMk cId="1312491726" sldId="266"/>
            <ac:cxnSpMk id="48" creationId="{7D1CBE93-B17D-4509-843C-82287C38032A}"/>
          </ac:cxnSpMkLst>
        </pc:cxnChg>
        <pc:cxnChg chg="add del">
          <ac:chgData name="Ewere Usifoh-Babalola" userId="9aca6f84-e443-476b-974f-8ae5232273ec" providerId="ADAL" clId="{250F7AFE-A223-4F6E-8D36-B32F5E869603}" dt="2024-02-13T12:57:19.542" v="38" actId="26606"/>
          <ac:cxnSpMkLst>
            <pc:docMk/>
            <pc:sldMk cId="1312491726" sldId="266"/>
            <ac:cxnSpMk id="49" creationId="{AE6277B4-6A43-48AB-89B2-3442221619CC}"/>
          </ac:cxnSpMkLst>
        </pc:cxnChg>
        <pc:cxnChg chg="add del">
          <ac:chgData name="Ewere Usifoh-Babalola" userId="9aca6f84-e443-476b-974f-8ae5232273ec" providerId="ADAL" clId="{250F7AFE-A223-4F6E-8D36-B32F5E869603}" dt="2024-02-13T13:00:59.746" v="120" actId="26606"/>
          <ac:cxnSpMkLst>
            <pc:docMk/>
            <pc:sldMk cId="1312491726" sldId="266"/>
            <ac:cxnSpMk id="62" creationId="{64FA5DFF-7FE6-4855-84E6-DFA78EE978BD}"/>
          </ac:cxnSpMkLst>
        </pc:cxnChg>
        <pc:cxnChg chg="add del">
          <ac:chgData name="Ewere Usifoh-Babalola" userId="9aca6f84-e443-476b-974f-8ae5232273ec" providerId="ADAL" clId="{250F7AFE-A223-4F6E-8D36-B32F5E869603}" dt="2024-02-13T13:00:59.746" v="120" actId="26606"/>
          <ac:cxnSpMkLst>
            <pc:docMk/>
            <pc:sldMk cId="1312491726" sldId="266"/>
            <ac:cxnSpMk id="63" creationId="{2AFD8CBA-54A3-4363-991B-B9C631BBFA74}"/>
          </ac:cxnSpMkLst>
        </pc:cxnChg>
        <pc:cxnChg chg="add del">
          <ac:chgData name="Ewere Usifoh-Babalola" userId="9aca6f84-e443-476b-974f-8ae5232273ec" providerId="ADAL" clId="{250F7AFE-A223-4F6E-8D36-B32F5E869603}" dt="2024-02-13T13:00:49.560" v="113" actId="26606"/>
          <ac:cxnSpMkLst>
            <pc:docMk/>
            <pc:sldMk cId="1312491726" sldId="266"/>
            <ac:cxnSpMk id="78" creationId="{64FA5DFF-7FE6-4855-84E6-DFA78EE978BD}"/>
          </ac:cxnSpMkLst>
        </pc:cxnChg>
        <pc:cxnChg chg="add del">
          <ac:chgData name="Ewere Usifoh-Babalola" userId="9aca6f84-e443-476b-974f-8ae5232273ec" providerId="ADAL" clId="{250F7AFE-A223-4F6E-8D36-B32F5E869603}" dt="2024-02-13T13:00:49.560" v="113" actId="26606"/>
          <ac:cxnSpMkLst>
            <pc:docMk/>
            <pc:sldMk cId="1312491726" sldId="266"/>
            <ac:cxnSpMk id="80" creationId="{2AFD8CBA-54A3-4363-991B-B9C631BBFA74}"/>
          </ac:cxnSpMkLst>
        </pc:cxnChg>
        <pc:cxnChg chg="add del">
          <ac:chgData name="Ewere Usifoh-Babalola" userId="9aca6f84-e443-476b-974f-8ae5232273ec" providerId="ADAL" clId="{250F7AFE-A223-4F6E-8D36-B32F5E869603}" dt="2024-02-13T13:00:59.728" v="119" actId="26606"/>
          <ac:cxnSpMkLst>
            <pc:docMk/>
            <pc:sldMk cId="1312491726" sldId="266"/>
            <ac:cxnSpMk id="84" creationId="{063B6EC6-D752-4EE7-908B-F8F19E8C7FEA}"/>
          </ac:cxnSpMkLst>
        </pc:cxnChg>
        <pc:cxnChg chg="add del">
          <ac:chgData name="Ewere Usifoh-Babalola" userId="9aca6f84-e443-476b-974f-8ae5232273ec" providerId="ADAL" clId="{250F7AFE-A223-4F6E-8D36-B32F5E869603}" dt="2024-02-13T13:00:59.728" v="119" actId="26606"/>
          <ac:cxnSpMkLst>
            <pc:docMk/>
            <pc:sldMk cId="1312491726" sldId="266"/>
            <ac:cxnSpMk id="86" creationId="{EFECD4E8-AD3E-4228-82A2-9461958EA94D}"/>
          </ac:cxnSpMkLst>
        </pc:cxnChg>
        <pc:cxnChg chg="add del">
          <ac:chgData name="Ewere Usifoh-Babalola" userId="9aca6f84-e443-476b-974f-8ae5232273ec" providerId="ADAL" clId="{250F7AFE-A223-4F6E-8D36-B32F5E869603}" dt="2024-02-13T13:04:51.065" v="351" actId="26606"/>
          <ac:cxnSpMkLst>
            <pc:docMk/>
            <pc:sldMk cId="1312491726" sldId="266"/>
            <ac:cxnSpMk id="104" creationId="{AA02E860-D290-48CF-9C38-BC8EB8854370}"/>
          </ac:cxnSpMkLst>
        </pc:cxnChg>
        <pc:cxnChg chg="add del">
          <ac:chgData name="Ewere Usifoh-Babalola" userId="9aca6f84-e443-476b-974f-8ae5232273ec" providerId="ADAL" clId="{250F7AFE-A223-4F6E-8D36-B32F5E869603}" dt="2024-02-13T13:04:51.065" v="351" actId="26606"/>
          <ac:cxnSpMkLst>
            <pc:docMk/>
            <pc:sldMk cId="1312491726" sldId="266"/>
            <ac:cxnSpMk id="106" creationId="{CBF60179-3A15-468E-86D0-1C2FFD504BA5}"/>
          </ac:cxnSpMkLst>
        </pc:cxnChg>
      </pc:sldChg>
      <pc:sldChg chg="modSp mod modTransition">
        <pc:chgData name="Ewere Usifoh-Babalola" userId="9aca6f84-e443-476b-974f-8ae5232273ec" providerId="ADAL" clId="{250F7AFE-A223-4F6E-8D36-B32F5E869603}" dt="2024-02-13T13:08:40.002" v="367"/>
        <pc:sldMkLst>
          <pc:docMk/>
          <pc:sldMk cId="1650745986" sldId="268"/>
        </pc:sldMkLst>
        <pc:spChg chg="mod">
          <ac:chgData name="Ewere Usifoh-Babalola" userId="9aca6f84-e443-476b-974f-8ae5232273ec" providerId="ADAL" clId="{250F7AFE-A223-4F6E-8D36-B32F5E869603}" dt="2024-02-13T13:03:23.573" v="334" actId="20577"/>
          <ac:spMkLst>
            <pc:docMk/>
            <pc:sldMk cId="1650745986" sldId="268"/>
            <ac:spMk id="5" creationId="{563B09F2-F7C8-1A26-3C00-8C2C1CF79407}"/>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7.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7.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61D826-A62C-4BCA-B052-712275D8FE1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D154350-B4FE-4994-848A-061446A1E9D7}">
      <dgm:prSet/>
      <dgm:spPr/>
      <dgm:t>
        <a:bodyPr/>
        <a:lstStyle/>
        <a:p>
          <a:r>
            <a:rPr lang="en-GB"/>
            <a:t>The project aims to investigate social media sentiment analysis by effectively visualising various components of data and building machine learning Algorithms to determine the right data partition and appropriate model for the sentiment classification task of the dataset.</a:t>
          </a:r>
          <a:endParaRPr lang="en-US"/>
        </a:p>
      </dgm:t>
    </dgm:pt>
    <dgm:pt modelId="{B009CA8F-30F4-4FA8-8D49-7824FC3A1007}" type="parTrans" cxnId="{4A4E33E2-3E90-4E62-A80F-0C319D42E7DB}">
      <dgm:prSet/>
      <dgm:spPr/>
      <dgm:t>
        <a:bodyPr/>
        <a:lstStyle/>
        <a:p>
          <a:endParaRPr lang="en-US"/>
        </a:p>
      </dgm:t>
    </dgm:pt>
    <dgm:pt modelId="{EC1C9259-014E-4E5C-A47B-C4EE41D18974}" type="sibTrans" cxnId="{4A4E33E2-3E90-4E62-A80F-0C319D42E7DB}">
      <dgm:prSet/>
      <dgm:spPr/>
      <dgm:t>
        <a:bodyPr/>
        <a:lstStyle/>
        <a:p>
          <a:endParaRPr lang="en-US"/>
        </a:p>
      </dgm:t>
    </dgm:pt>
    <dgm:pt modelId="{AEE6E45D-FC45-422D-8D40-F41BD993C606}">
      <dgm:prSet/>
      <dgm:spPr/>
      <dgm:t>
        <a:bodyPr/>
        <a:lstStyle/>
        <a:p>
          <a:r>
            <a:rPr lang="en-GB"/>
            <a:t>The field of social media sentiment analysis is explored via a dataset based on customer tweets regarding services provided by airlines. The purpose of the project is to build a model that effectively classifies the sentiments associated with customers’ tweets into neutral, negative, and positive, while applying big data analytics tools in visualising the dataset, to explore the reasons behind the customer’s feedback. </a:t>
          </a:r>
          <a:endParaRPr lang="en-US"/>
        </a:p>
      </dgm:t>
    </dgm:pt>
    <dgm:pt modelId="{D8D36464-58A4-4135-B03C-A3E55E9E51ED}" type="parTrans" cxnId="{1979050C-164F-4D2A-8AEA-491CC05FE71A}">
      <dgm:prSet/>
      <dgm:spPr/>
      <dgm:t>
        <a:bodyPr/>
        <a:lstStyle/>
        <a:p>
          <a:endParaRPr lang="en-US"/>
        </a:p>
      </dgm:t>
    </dgm:pt>
    <dgm:pt modelId="{C02E506F-A2A5-471C-916A-D453610ED02B}" type="sibTrans" cxnId="{1979050C-164F-4D2A-8AEA-491CC05FE71A}">
      <dgm:prSet/>
      <dgm:spPr/>
      <dgm:t>
        <a:bodyPr/>
        <a:lstStyle/>
        <a:p>
          <a:endParaRPr lang="en-US"/>
        </a:p>
      </dgm:t>
    </dgm:pt>
    <dgm:pt modelId="{2A3A11CF-696E-40F3-BAFA-57358F515570}">
      <dgm:prSet/>
      <dgm:spPr/>
      <dgm:t>
        <a:bodyPr/>
        <a:lstStyle/>
        <a:p>
          <a:r>
            <a:rPr lang="en-GB"/>
            <a:t>Experiments are conducted with various data split ratios to determine the data split ratio that would optimise the efficiency of the chosen ML Algorithms. </a:t>
          </a:r>
          <a:endParaRPr lang="en-US"/>
        </a:p>
      </dgm:t>
    </dgm:pt>
    <dgm:pt modelId="{0EC0EC33-96EC-475A-9168-B578E9C8CA64}" type="parTrans" cxnId="{CA54C01C-8227-415B-9F72-253B4C3D96EE}">
      <dgm:prSet/>
      <dgm:spPr/>
      <dgm:t>
        <a:bodyPr/>
        <a:lstStyle/>
        <a:p>
          <a:endParaRPr lang="en-US"/>
        </a:p>
      </dgm:t>
    </dgm:pt>
    <dgm:pt modelId="{DC48FD03-E3C3-4286-AE9E-EEF650A3D8CA}" type="sibTrans" cxnId="{CA54C01C-8227-415B-9F72-253B4C3D96EE}">
      <dgm:prSet/>
      <dgm:spPr/>
      <dgm:t>
        <a:bodyPr/>
        <a:lstStyle/>
        <a:p>
          <a:endParaRPr lang="en-US"/>
        </a:p>
      </dgm:t>
    </dgm:pt>
    <dgm:pt modelId="{1A707E8D-114B-495F-88CC-7F061BA80209}">
      <dgm:prSet/>
      <dgm:spPr/>
      <dgm:t>
        <a:bodyPr/>
        <a:lstStyle/>
        <a:p>
          <a:r>
            <a:rPr lang="en-GB"/>
            <a:t>The negative tweets in the dataset are about twice as much as the positive and neutral tweets combined. This brings the challenge of an imbalanced dataset, and the Random Minority Oversampling technique is proposed to address this imbalance. </a:t>
          </a:r>
          <a:endParaRPr lang="en-US"/>
        </a:p>
      </dgm:t>
    </dgm:pt>
    <dgm:pt modelId="{AD2AA67E-15BE-4D13-8298-4AC4CABDC19B}" type="parTrans" cxnId="{5FBC2052-4924-4434-AAFA-A401EC9FDE78}">
      <dgm:prSet/>
      <dgm:spPr/>
      <dgm:t>
        <a:bodyPr/>
        <a:lstStyle/>
        <a:p>
          <a:endParaRPr lang="en-US"/>
        </a:p>
      </dgm:t>
    </dgm:pt>
    <dgm:pt modelId="{286618A7-FB91-4E3A-8386-35554070908F}" type="sibTrans" cxnId="{5FBC2052-4924-4434-AAFA-A401EC9FDE78}">
      <dgm:prSet/>
      <dgm:spPr/>
      <dgm:t>
        <a:bodyPr/>
        <a:lstStyle/>
        <a:p>
          <a:endParaRPr lang="en-US"/>
        </a:p>
      </dgm:t>
    </dgm:pt>
    <dgm:pt modelId="{3D77F185-681F-41F2-8D36-809D9BEE909E}">
      <dgm:prSet/>
      <dgm:spPr/>
      <dgm:t>
        <a:bodyPr/>
        <a:lstStyle/>
        <a:p>
          <a:r>
            <a:rPr lang="en-GB"/>
            <a:t>Thereafter, the performance of four different ML Algorithms (Complement Naïve Bayes – CNB, Random Forest -RF, Logistic Regression - LR, and Support Vector Machine – SVM) are evaluated based on the following metrics: Accuracy, Precision, Recall, and F1-score, in order to determine the model that performs better in the polynomial classification task. </a:t>
          </a:r>
          <a:endParaRPr lang="en-US"/>
        </a:p>
      </dgm:t>
    </dgm:pt>
    <dgm:pt modelId="{80CE3105-29D0-474B-A01B-5475D670DBD4}" type="parTrans" cxnId="{205FBAA8-37BD-4725-A3FC-13A6FBA66F01}">
      <dgm:prSet/>
      <dgm:spPr/>
      <dgm:t>
        <a:bodyPr/>
        <a:lstStyle/>
        <a:p>
          <a:endParaRPr lang="en-US"/>
        </a:p>
      </dgm:t>
    </dgm:pt>
    <dgm:pt modelId="{B61E29E3-B859-4252-8E08-560265FEA0CE}" type="sibTrans" cxnId="{205FBAA8-37BD-4725-A3FC-13A6FBA66F01}">
      <dgm:prSet/>
      <dgm:spPr/>
      <dgm:t>
        <a:bodyPr/>
        <a:lstStyle/>
        <a:p>
          <a:endParaRPr lang="en-US"/>
        </a:p>
      </dgm:t>
    </dgm:pt>
    <dgm:pt modelId="{68D571E9-A912-4F6B-A9CE-4CBC1C0FAE70}" type="pres">
      <dgm:prSet presAssocID="{B761D826-A62C-4BCA-B052-712275D8FE1A}" presName="root" presStyleCnt="0">
        <dgm:presLayoutVars>
          <dgm:dir/>
          <dgm:resizeHandles val="exact"/>
        </dgm:presLayoutVars>
      </dgm:prSet>
      <dgm:spPr/>
      <dgm:t>
        <a:bodyPr/>
        <a:lstStyle/>
        <a:p>
          <a:endParaRPr lang="en-US"/>
        </a:p>
      </dgm:t>
    </dgm:pt>
    <dgm:pt modelId="{FD2BE72F-045A-4A40-A197-75438B10597C}" type="pres">
      <dgm:prSet presAssocID="{9D154350-B4FE-4994-848A-061446A1E9D7}" presName="compNode" presStyleCnt="0"/>
      <dgm:spPr/>
    </dgm:pt>
    <dgm:pt modelId="{626C5382-3BB8-48EF-A3D9-D897F6777D36}" type="pres">
      <dgm:prSet presAssocID="{9D154350-B4FE-4994-848A-061446A1E9D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Statistics"/>
        </a:ext>
      </dgm:extLst>
    </dgm:pt>
    <dgm:pt modelId="{FFDFDDA6-69DB-486C-9EBB-3E4F1536FA72}" type="pres">
      <dgm:prSet presAssocID="{9D154350-B4FE-4994-848A-061446A1E9D7}" presName="spaceRect" presStyleCnt="0"/>
      <dgm:spPr/>
    </dgm:pt>
    <dgm:pt modelId="{2D3B8315-1428-42BC-A567-0BB1271810EF}" type="pres">
      <dgm:prSet presAssocID="{9D154350-B4FE-4994-848A-061446A1E9D7}" presName="textRect" presStyleLbl="revTx" presStyleIdx="0" presStyleCnt="5">
        <dgm:presLayoutVars>
          <dgm:chMax val="1"/>
          <dgm:chPref val="1"/>
        </dgm:presLayoutVars>
      </dgm:prSet>
      <dgm:spPr/>
      <dgm:t>
        <a:bodyPr/>
        <a:lstStyle/>
        <a:p>
          <a:endParaRPr lang="en-US"/>
        </a:p>
      </dgm:t>
    </dgm:pt>
    <dgm:pt modelId="{AB0739E8-2C41-4EDC-AAEA-CCA1E5B7B859}" type="pres">
      <dgm:prSet presAssocID="{EC1C9259-014E-4E5C-A47B-C4EE41D18974}" presName="sibTrans" presStyleCnt="0"/>
      <dgm:spPr/>
    </dgm:pt>
    <dgm:pt modelId="{4BC97C8D-EA77-4AEB-B796-6ABBD9BF4CB8}" type="pres">
      <dgm:prSet presAssocID="{AEE6E45D-FC45-422D-8D40-F41BD993C606}" presName="compNode" presStyleCnt="0"/>
      <dgm:spPr/>
    </dgm:pt>
    <dgm:pt modelId="{EB642942-E5D3-4D9A-8DA4-E924ED07E24E}" type="pres">
      <dgm:prSet presAssocID="{AEE6E45D-FC45-422D-8D40-F41BD993C60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Aeroplane"/>
        </a:ext>
      </dgm:extLst>
    </dgm:pt>
    <dgm:pt modelId="{4813F5C8-1520-4133-B16B-5516A108E889}" type="pres">
      <dgm:prSet presAssocID="{AEE6E45D-FC45-422D-8D40-F41BD993C606}" presName="spaceRect" presStyleCnt="0"/>
      <dgm:spPr/>
    </dgm:pt>
    <dgm:pt modelId="{8F65A15E-8FC6-4185-833B-48BF74DA5B68}" type="pres">
      <dgm:prSet presAssocID="{AEE6E45D-FC45-422D-8D40-F41BD993C606}" presName="textRect" presStyleLbl="revTx" presStyleIdx="1" presStyleCnt="5">
        <dgm:presLayoutVars>
          <dgm:chMax val="1"/>
          <dgm:chPref val="1"/>
        </dgm:presLayoutVars>
      </dgm:prSet>
      <dgm:spPr/>
      <dgm:t>
        <a:bodyPr/>
        <a:lstStyle/>
        <a:p>
          <a:endParaRPr lang="en-US"/>
        </a:p>
      </dgm:t>
    </dgm:pt>
    <dgm:pt modelId="{B2C83F7C-98A7-47FD-8892-B42E07405D99}" type="pres">
      <dgm:prSet presAssocID="{C02E506F-A2A5-471C-916A-D453610ED02B}" presName="sibTrans" presStyleCnt="0"/>
      <dgm:spPr/>
    </dgm:pt>
    <dgm:pt modelId="{A728333E-A59B-4FE3-8FA9-D029EFF04E0C}" type="pres">
      <dgm:prSet presAssocID="{2A3A11CF-696E-40F3-BAFA-57358F515570}" presName="compNode" presStyleCnt="0"/>
      <dgm:spPr/>
    </dgm:pt>
    <dgm:pt modelId="{CBD321CB-C2CE-4C06-AE35-CEBEA96FF3B8}" type="pres">
      <dgm:prSet presAssocID="{2A3A11CF-696E-40F3-BAFA-57358F51557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Database"/>
        </a:ext>
      </dgm:extLst>
    </dgm:pt>
    <dgm:pt modelId="{9BE6B707-5634-48E7-8959-4D8DBEB2CA67}" type="pres">
      <dgm:prSet presAssocID="{2A3A11CF-696E-40F3-BAFA-57358F515570}" presName="spaceRect" presStyleCnt="0"/>
      <dgm:spPr/>
    </dgm:pt>
    <dgm:pt modelId="{98932EF7-A748-42F9-9DB0-803EF40CB837}" type="pres">
      <dgm:prSet presAssocID="{2A3A11CF-696E-40F3-BAFA-57358F515570}" presName="textRect" presStyleLbl="revTx" presStyleIdx="2" presStyleCnt="5">
        <dgm:presLayoutVars>
          <dgm:chMax val="1"/>
          <dgm:chPref val="1"/>
        </dgm:presLayoutVars>
      </dgm:prSet>
      <dgm:spPr/>
      <dgm:t>
        <a:bodyPr/>
        <a:lstStyle/>
        <a:p>
          <a:endParaRPr lang="en-US"/>
        </a:p>
      </dgm:t>
    </dgm:pt>
    <dgm:pt modelId="{CDBC5E82-DA47-4DB9-884B-D85A74836D06}" type="pres">
      <dgm:prSet presAssocID="{DC48FD03-E3C3-4286-AE9E-EEF650A3D8CA}" presName="sibTrans" presStyleCnt="0"/>
      <dgm:spPr/>
    </dgm:pt>
    <dgm:pt modelId="{E663A9EE-3863-49C7-AB5C-D1CEB3746E73}" type="pres">
      <dgm:prSet presAssocID="{1A707E8D-114B-495F-88CC-7F061BA80209}" presName="compNode" presStyleCnt="0"/>
      <dgm:spPr/>
    </dgm:pt>
    <dgm:pt modelId="{A9126F8F-6718-4093-9362-014DFBC73B03}" type="pres">
      <dgm:prSet presAssocID="{1A707E8D-114B-495F-88CC-7F061BA8020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Maximise"/>
        </a:ext>
      </dgm:extLst>
    </dgm:pt>
    <dgm:pt modelId="{F83478FA-D86F-42A0-B3B3-6F7784CF643A}" type="pres">
      <dgm:prSet presAssocID="{1A707E8D-114B-495F-88CC-7F061BA80209}" presName="spaceRect" presStyleCnt="0"/>
      <dgm:spPr/>
    </dgm:pt>
    <dgm:pt modelId="{B411808A-FC3B-46F1-BE77-FCA8E73D170A}" type="pres">
      <dgm:prSet presAssocID="{1A707E8D-114B-495F-88CC-7F061BA80209}" presName="textRect" presStyleLbl="revTx" presStyleIdx="3" presStyleCnt="5">
        <dgm:presLayoutVars>
          <dgm:chMax val="1"/>
          <dgm:chPref val="1"/>
        </dgm:presLayoutVars>
      </dgm:prSet>
      <dgm:spPr/>
      <dgm:t>
        <a:bodyPr/>
        <a:lstStyle/>
        <a:p>
          <a:endParaRPr lang="en-US"/>
        </a:p>
      </dgm:t>
    </dgm:pt>
    <dgm:pt modelId="{0483F07F-E68F-43A8-BA9E-CB021EE704FD}" type="pres">
      <dgm:prSet presAssocID="{286618A7-FB91-4E3A-8386-35554070908F}" presName="sibTrans" presStyleCnt="0"/>
      <dgm:spPr/>
    </dgm:pt>
    <dgm:pt modelId="{96FE88B6-500D-4B77-9D50-06CF7FF2D775}" type="pres">
      <dgm:prSet presAssocID="{3D77F185-681F-41F2-8D36-809D9BEE909E}" presName="compNode" presStyleCnt="0"/>
      <dgm:spPr/>
    </dgm:pt>
    <dgm:pt modelId="{9A026806-3FB1-4F65-8FF7-EF61BA401CA4}" type="pres">
      <dgm:prSet presAssocID="{3D77F185-681F-41F2-8D36-809D9BEE909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Syncing Cloud"/>
        </a:ext>
      </dgm:extLst>
    </dgm:pt>
    <dgm:pt modelId="{6687AD75-5B24-4AAB-BB57-A74491D23DF3}" type="pres">
      <dgm:prSet presAssocID="{3D77F185-681F-41F2-8D36-809D9BEE909E}" presName="spaceRect" presStyleCnt="0"/>
      <dgm:spPr/>
    </dgm:pt>
    <dgm:pt modelId="{509E6C1B-563A-4675-9B95-F778F5D7DF87}" type="pres">
      <dgm:prSet presAssocID="{3D77F185-681F-41F2-8D36-809D9BEE909E}" presName="textRect" presStyleLbl="revTx" presStyleIdx="4" presStyleCnt="5">
        <dgm:presLayoutVars>
          <dgm:chMax val="1"/>
          <dgm:chPref val="1"/>
        </dgm:presLayoutVars>
      </dgm:prSet>
      <dgm:spPr/>
      <dgm:t>
        <a:bodyPr/>
        <a:lstStyle/>
        <a:p>
          <a:endParaRPr lang="en-US"/>
        </a:p>
      </dgm:t>
    </dgm:pt>
  </dgm:ptLst>
  <dgm:cxnLst>
    <dgm:cxn modelId="{73EB4C84-0BBB-42A2-A3D3-2276498D3BD9}" type="presOf" srcId="{3D77F185-681F-41F2-8D36-809D9BEE909E}" destId="{509E6C1B-563A-4675-9B95-F778F5D7DF87}" srcOrd="0" destOrd="0" presId="urn:microsoft.com/office/officeart/2018/2/layout/IconLabelList"/>
    <dgm:cxn modelId="{205FBAA8-37BD-4725-A3FC-13A6FBA66F01}" srcId="{B761D826-A62C-4BCA-B052-712275D8FE1A}" destId="{3D77F185-681F-41F2-8D36-809D9BEE909E}" srcOrd="4" destOrd="0" parTransId="{80CE3105-29D0-474B-A01B-5475D670DBD4}" sibTransId="{B61E29E3-B859-4252-8E08-560265FEA0CE}"/>
    <dgm:cxn modelId="{CEB020C8-25ED-42F3-B316-5CB3557E6104}" type="presOf" srcId="{B761D826-A62C-4BCA-B052-712275D8FE1A}" destId="{68D571E9-A912-4F6B-A9CE-4CBC1C0FAE70}" srcOrd="0" destOrd="0" presId="urn:microsoft.com/office/officeart/2018/2/layout/IconLabelList"/>
    <dgm:cxn modelId="{5FBC2052-4924-4434-AAFA-A401EC9FDE78}" srcId="{B761D826-A62C-4BCA-B052-712275D8FE1A}" destId="{1A707E8D-114B-495F-88CC-7F061BA80209}" srcOrd="3" destOrd="0" parTransId="{AD2AA67E-15BE-4D13-8298-4AC4CABDC19B}" sibTransId="{286618A7-FB91-4E3A-8386-35554070908F}"/>
    <dgm:cxn modelId="{4A4E33E2-3E90-4E62-A80F-0C319D42E7DB}" srcId="{B761D826-A62C-4BCA-B052-712275D8FE1A}" destId="{9D154350-B4FE-4994-848A-061446A1E9D7}" srcOrd="0" destOrd="0" parTransId="{B009CA8F-30F4-4FA8-8D49-7824FC3A1007}" sibTransId="{EC1C9259-014E-4E5C-A47B-C4EE41D18974}"/>
    <dgm:cxn modelId="{B966996A-0F74-4DE9-A1B9-0D03CBE2E5C8}" type="presOf" srcId="{1A707E8D-114B-495F-88CC-7F061BA80209}" destId="{B411808A-FC3B-46F1-BE77-FCA8E73D170A}" srcOrd="0" destOrd="0" presId="urn:microsoft.com/office/officeart/2018/2/layout/IconLabelList"/>
    <dgm:cxn modelId="{793BE6B6-7D78-45F9-B6C4-35681D4F0832}" type="presOf" srcId="{2A3A11CF-696E-40F3-BAFA-57358F515570}" destId="{98932EF7-A748-42F9-9DB0-803EF40CB837}" srcOrd="0" destOrd="0" presId="urn:microsoft.com/office/officeart/2018/2/layout/IconLabelList"/>
    <dgm:cxn modelId="{70E6305F-11D1-40C5-A73B-8537536EAF15}" type="presOf" srcId="{9D154350-B4FE-4994-848A-061446A1E9D7}" destId="{2D3B8315-1428-42BC-A567-0BB1271810EF}" srcOrd="0" destOrd="0" presId="urn:microsoft.com/office/officeart/2018/2/layout/IconLabelList"/>
    <dgm:cxn modelId="{1979050C-164F-4D2A-8AEA-491CC05FE71A}" srcId="{B761D826-A62C-4BCA-B052-712275D8FE1A}" destId="{AEE6E45D-FC45-422D-8D40-F41BD993C606}" srcOrd="1" destOrd="0" parTransId="{D8D36464-58A4-4135-B03C-A3E55E9E51ED}" sibTransId="{C02E506F-A2A5-471C-916A-D453610ED02B}"/>
    <dgm:cxn modelId="{3D833DF5-7CE0-4868-8A36-EFC6103C48B7}" type="presOf" srcId="{AEE6E45D-FC45-422D-8D40-F41BD993C606}" destId="{8F65A15E-8FC6-4185-833B-48BF74DA5B68}" srcOrd="0" destOrd="0" presId="urn:microsoft.com/office/officeart/2018/2/layout/IconLabelList"/>
    <dgm:cxn modelId="{CA54C01C-8227-415B-9F72-253B4C3D96EE}" srcId="{B761D826-A62C-4BCA-B052-712275D8FE1A}" destId="{2A3A11CF-696E-40F3-BAFA-57358F515570}" srcOrd="2" destOrd="0" parTransId="{0EC0EC33-96EC-475A-9168-B578E9C8CA64}" sibTransId="{DC48FD03-E3C3-4286-AE9E-EEF650A3D8CA}"/>
    <dgm:cxn modelId="{E42A8D55-C210-412D-B69E-D460D343E5EA}" type="presParOf" srcId="{68D571E9-A912-4F6B-A9CE-4CBC1C0FAE70}" destId="{FD2BE72F-045A-4A40-A197-75438B10597C}" srcOrd="0" destOrd="0" presId="urn:microsoft.com/office/officeart/2018/2/layout/IconLabelList"/>
    <dgm:cxn modelId="{F00E7FBB-F125-4095-AE9F-ADECE53453BC}" type="presParOf" srcId="{FD2BE72F-045A-4A40-A197-75438B10597C}" destId="{626C5382-3BB8-48EF-A3D9-D897F6777D36}" srcOrd="0" destOrd="0" presId="urn:microsoft.com/office/officeart/2018/2/layout/IconLabelList"/>
    <dgm:cxn modelId="{643C7177-E18F-4035-97CA-D02DEF972294}" type="presParOf" srcId="{FD2BE72F-045A-4A40-A197-75438B10597C}" destId="{FFDFDDA6-69DB-486C-9EBB-3E4F1536FA72}" srcOrd="1" destOrd="0" presId="urn:microsoft.com/office/officeart/2018/2/layout/IconLabelList"/>
    <dgm:cxn modelId="{98B25361-C2DD-47A3-95E1-2214DCFADA8C}" type="presParOf" srcId="{FD2BE72F-045A-4A40-A197-75438B10597C}" destId="{2D3B8315-1428-42BC-A567-0BB1271810EF}" srcOrd="2" destOrd="0" presId="urn:microsoft.com/office/officeart/2018/2/layout/IconLabelList"/>
    <dgm:cxn modelId="{A3BB775E-D455-489D-AF4E-46AA75D1884E}" type="presParOf" srcId="{68D571E9-A912-4F6B-A9CE-4CBC1C0FAE70}" destId="{AB0739E8-2C41-4EDC-AAEA-CCA1E5B7B859}" srcOrd="1" destOrd="0" presId="urn:microsoft.com/office/officeart/2018/2/layout/IconLabelList"/>
    <dgm:cxn modelId="{DCF3F2B9-1D89-4572-9AC1-BA56BE44B793}" type="presParOf" srcId="{68D571E9-A912-4F6B-A9CE-4CBC1C0FAE70}" destId="{4BC97C8D-EA77-4AEB-B796-6ABBD9BF4CB8}" srcOrd="2" destOrd="0" presId="urn:microsoft.com/office/officeart/2018/2/layout/IconLabelList"/>
    <dgm:cxn modelId="{6B1E030A-F7F4-4134-B7C8-37998224D1FD}" type="presParOf" srcId="{4BC97C8D-EA77-4AEB-B796-6ABBD9BF4CB8}" destId="{EB642942-E5D3-4D9A-8DA4-E924ED07E24E}" srcOrd="0" destOrd="0" presId="urn:microsoft.com/office/officeart/2018/2/layout/IconLabelList"/>
    <dgm:cxn modelId="{1BAE8085-5CDB-4D68-AD82-7BFC2BAED9B7}" type="presParOf" srcId="{4BC97C8D-EA77-4AEB-B796-6ABBD9BF4CB8}" destId="{4813F5C8-1520-4133-B16B-5516A108E889}" srcOrd="1" destOrd="0" presId="urn:microsoft.com/office/officeart/2018/2/layout/IconLabelList"/>
    <dgm:cxn modelId="{7903588F-1AA6-438A-B274-C167B72F758F}" type="presParOf" srcId="{4BC97C8D-EA77-4AEB-B796-6ABBD9BF4CB8}" destId="{8F65A15E-8FC6-4185-833B-48BF74DA5B68}" srcOrd="2" destOrd="0" presId="urn:microsoft.com/office/officeart/2018/2/layout/IconLabelList"/>
    <dgm:cxn modelId="{97F077A7-ED8A-4349-BA85-C06A3F0294FD}" type="presParOf" srcId="{68D571E9-A912-4F6B-A9CE-4CBC1C0FAE70}" destId="{B2C83F7C-98A7-47FD-8892-B42E07405D99}" srcOrd="3" destOrd="0" presId="urn:microsoft.com/office/officeart/2018/2/layout/IconLabelList"/>
    <dgm:cxn modelId="{FB70D593-E04E-46FD-8A7C-CF298FFA8C55}" type="presParOf" srcId="{68D571E9-A912-4F6B-A9CE-4CBC1C0FAE70}" destId="{A728333E-A59B-4FE3-8FA9-D029EFF04E0C}" srcOrd="4" destOrd="0" presId="urn:microsoft.com/office/officeart/2018/2/layout/IconLabelList"/>
    <dgm:cxn modelId="{8303E354-5184-4CB1-8E5A-93D09D27F7E4}" type="presParOf" srcId="{A728333E-A59B-4FE3-8FA9-D029EFF04E0C}" destId="{CBD321CB-C2CE-4C06-AE35-CEBEA96FF3B8}" srcOrd="0" destOrd="0" presId="urn:microsoft.com/office/officeart/2018/2/layout/IconLabelList"/>
    <dgm:cxn modelId="{ACC2D567-607B-4F41-8378-66F68D1FBF1D}" type="presParOf" srcId="{A728333E-A59B-4FE3-8FA9-D029EFF04E0C}" destId="{9BE6B707-5634-48E7-8959-4D8DBEB2CA67}" srcOrd="1" destOrd="0" presId="urn:microsoft.com/office/officeart/2018/2/layout/IconLabelList"/>
    <dgm:cxn modelId="{388F2BBC-63E5-467B-8435-18DA2A1F8D2F}" type="presParOf" srcId="{A728333E-A59B-4FE3-8FA9-D029EFF04E0C}" destId="{98932EF7-A748-42F9-9DB0-803EF40CB837}" srcOrd="2" destOrd="0" presId="urn:microsoft.com/office/officeart/2018/2/layout/IconLabelList"/>
    <dgm:cxn modelId="{2A98E67E-0EB1-42D3-B81C-960DDFF55549}" type="presParOf" srcId="{68D571E9-A912-4F6B-A9CE-4CBC1C0FAE70}" destId="{CDBC5E82-DA47-4DB9-884B-D85A74836D06}" srcOrd="5" destOrd="0" presId="urn:microsoft.com/office/officeart/2018/2/layout/IconLabelList"/>
    <dgm:cxn modelId="{85CB4ECD-ECDC-4AFF-9A7F-A0C62882FE35}" type="presParOf" srcId="{68D571E9-A912-4F6B-A9CE-4CBC1C0FAE70}" destId="{E663A9EE-3863-49C7-AB5C-D1CEB3746E73}" srcOrd="6" destOrd="0" presId="urn:microsoft.com/office/officeart/2018/2/layout/IconLabelList"/>
    <dgm:cxn modelId="{5EA271DC-5DA0-432A-B237-558BCCAB5683}" type="presParOf" srcId="{E663A9EE-3863-49C7-AB5C-D1CEB3746E73}" destId="{A9126F8F-6718-4093-9362-014DFBC73B03}" srcOrd="0" destOrd="0" presId="urn:microsoft.com/office/officeart/2018/2/layout/IconLabelList"/>
    <dgm:cxn modelId="{B00621F5-E77B-4BC3-A568-63301704C85E}" type="presParOf" srcId="{E663A9EE-3863-49C7-AB5C-D1CEB3746E73}" destId="{F83478FA-D86F-42A0-B3B3-6F7784CF643A}" srcOrd="1" destOrd="0" presId="urn:microsoft.com/office/officeart/2018/2/layout/IconLabelList"/>
    <dgm:cxn modelId="{994D21E3-A9B4-4758-A438-12A3462BE66D}" type="presParOf" srcId="{E663A9EE-3863-49C7-AB5C-D1CEB3746E73}" destId="{B411808A-FC3B-46F1-BE77-FCA8E73D170A}" srcOrd="2" destOrd="0" presId="urn:microsoft.com/office/officeart/2018/2/layout/IconLabelList"/>
    <dgm:cxn modelId="{9CE1A969-DBA5-4BBD-ADFB-AA30885381A9}" type="presParOf" srcId="{68D571E9-A912-4F6B-A9CE-4CBC1C0FAE70}" destId="{0483F07F-E68F-43A8-BA9E-CB021EE704FD}" srcOrd="7" destOrd="0" presId="urn:microsoft.com/office/officeart/2018/2/layout/IconLabelList"/>
    <dgm:cxn modelId="{D2547BEB-8DB7-49FC-ADF4-0317C4A52ED3}" type="presParOf" srcId="{68D571E9-A912-4F6B-A9CE-4CBC1C0FAE70}" destId="{96FE88B6-500D-4B77-9D50-06CF7FF2D775}" srcOrd="8" destOrd="0" presId="urn:microsoft.com/office/officeart/2018/2/layout/IconLabelList"/>
    <dgm:cxn modelId="{44EE7A2A-8AC8-49DD-A920-062AA98218CB}" type="presParOf" srcId="{96FE88B6-500D-4B77-9D50-06CF7FF2D775}" destId="{9A026806-3FB1-4F65-8FF7-EF61BA401CA4}" srcOrd="0" destOrd="0" presId="urn:microsoft.com/office/officeart/2018/2/layout/IconLabelList"/>
    <dgm:cxn modelId="{25C7E600-3248-4696-82D7-04C70FCED037}" type="presParOf" srcId="{96FE88B6-500D-4B77-9D50-06CF7FF2D775}" destId="{6687AD75-5B24-4AAB-BB57-A74491D23DF3}" srcOrd="1" destOrd="0" presId="urn:microsoft.com/office/officeart/2018/2/layout/IconLabelList"/>
    <dgm:cxn modelId="{E9AB0750-FEF3-4EFF-9E10-B4A555C538E1}" type="presParOf" srcId="{96FE88B6-500D-4B77-9D50-06CF7FF2D775}" destId="{509E6C1B-563A-4675-9B95-F778F5D7DF8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C5382-3BB8-48EF-A3D9-D897F6777D36}">
      <dsp:nvSpPr>
        <dsp:cNvPr id="0" name=""/>
        <dsp:cNvSpPr/>
      </dsp:nvSpPr>
      <dsp:spPr>
        <a:xfrm>
          <a:off x="468280" y="210680"/>
          <a:ext cx="758583" cy="7585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D3B8315-1428-42BC-A567-0BB1271810EF}">
      <dsp:nvSpPr>
        <dsp:cNvPr id="0" name=""/>
        <dsp:cNvSpPr/>
      </dsp:nvSpPr>
      <dsp:spPr>
        <a:xfrm>
          <a:off x="4701" y="1520127"/>
          <a:ext cx="1685742" cy="2362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pPr>
          <a:r>
            <a:rPr lang="en-GB" sz="1100" kern="1200"/>
            <a:t>The project aims to investigate social media sentiment analysis by effectively visualising various components of data and building machine learning Algorithms to determine the right data partition and appropriate model for the sentiment classification task of the dataset.</a:t>
          </a:r>
          <a:endParaRPr lang="en-US" sz="1100" kern="1200"/>
        </a:p>
      </dsp:txBody>
      <dsp:txXfrm>
        <a:off x="4701" y="1520127"/>
        <a:ext cx="1685742" cy="2362673"/>
      </dsp:txXfrm>
    </dsp:sp>
    <dsp:sp modelId="{EB642942-E5D3-4D9A-8DA4-E924ED07E24E}">
      <dsp:nvSpPr>
        <dsp:cNvPr id="0" name=""/>
        <dsp:cNvSpPr/>
      </dsp:nvSpPr>
      <dsp:spPr>
        <a:xfrm>
          <a:off x="2449027" y="210680"/>
          <a:ext cx="758583" cy="7585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65A15E-8FC6-4185-833B-48BF74DA5B68}">
      <dsp:nvSpPr>
        <dsp:cNvPr id="0" name=""/>
        <dsp:cNvSpPr/>
      </dsp:nvSpPr>
      <dsp:spPr>
        <a:xfrm>
          <a:off x="1985448" y="1520127"/>
          <a:ext cx="1685742" cy="2362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pPr>
          <a:r>
            <a:rPr lang="en-GB" sz="1100" kern="1200"/>
            <a:t>The field of social media sentiment analysis is explored via a dataset based on customer tweets regarding services provided by airlines. The purpose of the project is to build a model that effectively classifies the sentiments associated with customers’ tweets into neutral, negative, and positive, while applying big data analytics tools in visualising the dataset, to explore the reasons behind the customer’s feedback. </a:t>
          </a:r>
          <a:endParaRPr lang="en-US" sz="1100" kern="1200"/>
        </a:p>
      </dsp:txBody>
      <dsp:txXfrm>
        <a:off x="1985448" y="1520127"/>
        <a:ext cx="1685742" cy="2362673"/>
      </dsp:txXfrm>
    </dsp:sp>
    <dsp:sp modelId="{CBD321CB-C2CE-4C06-AE35-CEBEA96FF3B8}">
      <dsp:nvSpPr>
        <dsp:cNvPr id="0" name=""/>
        <dsp:cNvSpPr/>
      </dsp:nvSpPr>
      <dsp:spPr>
        <a:xfrm>
          <a:off x="4429774" y="210680"/>
          <a:ext cx="758583" cy="7585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932EF7-A748-42F9-9DB0-803EF40CB837}">
      <dsp:nvSpPr>
        <dsp:cNvPr id="0" name=""/>
        <dsp:cNvSpPr/>
      </dsp:nvSpPr>
      <dsp:spPr>
        <a:xfrm>
          <a:off x="3966195" y="1520127"/>
          <a:ext cx="1685742" cy="2362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pPr>
          <a:r>
            <a:rPr lang="en-GB" sz="1100" kern="1200"/>
            <a:t>Experiments are conducted with various data split ratios to determine the data split ratio that would optimise the efficiency of the chosen ML Algorithms. </a:t>
          </a:r>
          <a:endParaRPr lang="en-US" sz="1100" kern="1200"/>
        </a:p>
      </dsp:txBody>
      <dsp:txXfrm>
        <a:off x="3966195" y="1520127"/>
        <a:ext cx="1685742" cy="2362673"/>
      </dsp:txXfrm>
    </dsp:sp>
    <dsp:sp modelId="{A9126F8F-6718-4093-9362-014DFBC73B03}">
      <dsp:nvSpPr>
        <dsp:cNvPr id="0" name=""/>
        <dsp:cNvSpPr/>
      </dsp:nvSpPr>
      <dsp:spPr>
        <a:xfrm>
          <a:off x="6410521" y="210680"/>
          <a:ext cx="758583" cy="7585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411808A-FC3B-46F1-BE77-FCA8E73D170A}">
      <dsp:nvSpPr>
        <dsp:cNvPr id="0" name=""/>
        <dsp:cNvSpPr/>
      </dsp:nvSpPr>
      <dsp:spPr>
        <a:xfrm>
          <a:off x="5946942" y="1520127"/>
          <a:ext cx="1685742" cy="2362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pPr>
          <a:r>
            <a:rPr lang="en-GB" sz="1100" kern="1200"/>
            <a:t>The negative tweets in the dataset are about twice as much as the positive and neutral tweets combined. This brings the challenge of an imbalanced dataset, and the Random Minority Oversampling technique is proposed to address this imbalance. </a:t>
          </a:r>
          <a:endParaRPr lang="en-US" sz="1100" kern="1200"/>
        </a:p>
      </dsp:txBody>
      <dsp:txXfrm>
        <a:off x="5946942" y="1520127"/>
        <a:ext cx="1685742" cy="2362673"/>
      </dsp:txXfrm>
    </dsp:sp>
    <dsp:sp modelId="{9A026806-3FB1-4F65-8FF7-EF61BA401CA4}">
      <dsp:nvSpPr>
        <dsp:cNvPr id="0" name=""/>
        <dsp:cNvSpPr/>
      </dsp:nvSpPr>
      <dsp:spPr>
        <a:xfrm>
          <a:off x="8391268" y="210680"/>
          <a:ext cx="758583" cy="7585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09E6C1B-563A-4675-9B95-F778F5D7DF87}">
      <dsp:nvSpPr>
        <dsp:cNvPr id="0" name=""/>
        <dsp:cNvSpPr/>
      </dsp:nvSpPr>
      <dsp:spPr>
        <a:xfrm>
          <a:off x="7927689" y="1520127"/>
          <a:ext cx="1685742" cy="2362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pPr>
          <a:r>
            <a:rPr lang="en-GB" sz="1100" kern="1200"/>
            <a:t>Thereafter, the performance of four different ML Algorithms (Complement Naïve Bayes – CNB, Random Forest -RF, Logistic Regression - LR, and Support Vector Machine – SVM) are evaluated based on the following metrics: Accuracy, Precision, Recall, and F1-score, in order to determine the model that performs better in the polynomial classification task. </a:t>
          </a:r>
          <a:endParaRPr lang="en-US" sz="1100" kern="1200"/>
        </a:p>
      </dsp:txBody>
      <dsp:txXfrm>
        <a:off x="7927689" y="1520127"/>
        <a:ext cx="1685742" cy="236267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2EE3B7B-C7B5-42CF-90CF-67B3D21B2314}" type="datetime1">
              <a:rPr lang="en-US" smtClean="0"/>
              <a:t>4/9/2024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906351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4/9/2024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3134638124"/>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4/9/2024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4076335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4/9/2024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21275560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4/9/2024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14095001"/>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4/9/2024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1207577837"/>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BAD9902-F134-45BD-ABD2-80C28059B090}" type="datetime1">
              <a:rPr lang="en-US" smtClean="0"/>
              <a:t>4/9/2024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613303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2B04DB0-379A-41B7-9B29-7F42F0D571D5}" type="datetime1">
              <a:rPr lang="en-US" smtClean="0"/>
              <a:t>4/9/2024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372108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F996519-E62D-4F8C-AE1E-36928EC7D15C}" type="datetime1">
              <a:rPr lang="en-US" smtClean="0"/>
              <a:t>4/9/2024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423647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477AEB6-FCE1-4CD5-923B-84E54F1460D5}" type="datetime1">
              <a:rPr lang="en-US" smtClean="0"/>
              <a:t>4/9/2024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274392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6374C2F-71A1-43C9-B2F6-A4FAC8157F1A}" type="datetime1">
              <a:rPr lang="en-US" smtClean="0"/>
              <a:t>4/9/2024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295250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D631DCC-9916-4BB7-A2E9-25EC84C740A7}" type="datetime1">
              <a:rPr lang="en-US" smtClean="0"/>
              <a:t>4/9/2024</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202040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F59146A-335D-4B7F-86AE-5D483B1F631C}" type="datetime1">
              <a:rPr lang="en-US" smtClean="0"/>
              <a:t>4/9/2024</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474947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1D8EC-8E17-4CE6-99C2-C22488572868}" type="datetime1">
              <a:rPr lang="en-US" smtClean="0"/>
              <a:t>4/9/2024</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614142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A750ABA-DFFA-4B13-BB77-624D9164A38B}" type="datetime1">
              <a:rPr lang="en-US" smtClean="0"/>
              <a:t>4/9/2024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049838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220A08F-2B1D-4498-A043-7C299B1C2561}" type="datetime1">
              <a:rPr lang="en-US" smtClean="0"/>
              <a:t>4/9/2024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268353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7E9B64-DC09-41C8-9DE3-DA74AF8D2F97}" type="datetime1">
              <a:rPr lang="en-US" smtClean="0"/>
              <a:t>4/9/2024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105042594"/>
      </p:ext>
    </p:extLst>
  </p:cSld>
  <p:clrMap bg1="lt1" tx1="dk1" bg2="lt2" tx2="dk2" accent1="accent1" accent2="accent2" accent3="accent3" accent4="accent4" accent5="accent5" accent6="accent6" hlink="hlink" folHlink="folHlink"/>
  <p:sldLayoutIdLst>
    <p:sldLayoutId id="2147484319" r:id="rId1"/>
    <p:sldLayoutId id="2147484320" r:id="rId2"/>
    <p:sldLayoutId id="2147484321" r:id="rId3"/>
    <p:sldLayoutId id="2147484322" r:id="rId4"/>
    <p:sldLayoutId id="2147484323" r:id="rId5"/>
    <p:sldLayoutId id="2147484324" r:id="rId6"/>
    <p:sldLayoutId id="2147484325" r:id="rId7"/>
    <p:sldLayoutId id="2147484326" r:id="rId8"/>
    <p:sldLayoutId id="2147484327" r:id="rId9"/>
    <p:sldLayoutId id="2147484328" r:id="rId10"/>
    <p:sldLayoutId id="2147484329" r:id="rId11"/>
    <p:sldLayoutId id="2147484330" r:id="rId12"/>
    <p:sldLayoutId id="2147484331" r:id="rId13"/>
    <p:sldLayoutId id="2147484332" r:id="rId14"/>
    <p:sldLayoutId id="2147484333" r:id="rId15"/>
    <p:sldLayoutId id="2147484334"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creativecommons.org/licenses/by/3.0/" TargetMode="External"/><Relationship Id="rId4" Type="http://schemas.openxmlformats.org/officeDocument/2006/relationships/hyperlink" Target="https://labs.webfoundation.org/teenage-clicks-can-teens-protect-their-privacy-on-social-media/"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rawpixel.com/search/survey" TargetMode="External"/><Relationship Id="rId2" Type="http://schemas.openxmlformats.org/officeDocument/2006/relationships/image" Target="../media/image3.1"/><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researchleap.com/vision-a-missing-key-dimension-in-the-5v-big-data-framework/" TargetMode="External"/><Relationship Id="rId2" Type="http://schemas.openxmlformats.org/officeDocument/2006/relationships/image" Target="../media/image4.jpg"/><Relationship Id="rId1" Type="http://schemas.openxmlformats.org/officeDocument/2006/relationships/slideLayout" Target="../slideLayouts/slideLayout4.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2EE3A-313F-D753-A32F-8F659BE403F5}"/>
              </a:ext>
            </a:extLst>
          </p:cNvPr>
          <p:cNvSpPr>
            <a:spLocks noGrp="1"/>
          </p:cNvSpPr>
          <p:nvPr>
            <p:ph type="ctrTitle"/>
          </p:nvPr>
        </p:nvSpPr>
        <p:spPr>
          <a:xfrm>
            <a:off x="6094409" y="835017"/>
            <a:ext cx="3179593" cy="3215820"/>
          </a:xfrm>
        </p:spPr>
        <p:txBody>
          <a:bodyPr vert="horz" lIns="109728" tIns="109728" rIns="109728" bIns="91440" rtlCol="0">
            <a:normAutofit/>
          </a:bodyPr>
          <a:lstStyle/>
          <a:p>
            <a:pPr>
              <a:lnSpc>
                <a:spcPct val="90000"/>
              </a:lnSpc>
            </a:pPr>
            <a:r>
              <a:rPr lang="en-US" sz="3400" b="1" cap="all"/>
              <a:t>Social media sentiment analysis based on us airline tweets</a:t>
            </a:r>
          </a:p>
        </p:txBody>
      </p:sp>
      <p:sp>
        <p:nvSpPr>
          <p:cNvPr id="3" name="Subtitle 2">
            <a:extLst>
              <a:ext uri="{FF2B5EF4-FFF2-40B4-BE49-F238E27FC236}">
                <a16:creationId xmlns:a16="http://schemas.microsoft.com/office/drawing/2014/main" id="{E5F22BFC-ED46-3EAD-45AD-E1F9A88D97EF}"/>
              </a:ext>
            </a:extLst>
          </p:cNvPr>
          <p:cNvSpPr>
            <a:spLocks noGrp="1"/>
          </p:cNvSpPr>
          <p:nvPr>
            <p:ph type="subTitle" idx="1"/>
          </p:nvPr>
        </p:nvSpPr>
        <p:spPr>
          <a:xfrm>
            <a:off x="6094409" y="4050833"/>
            <a:ext cx="3179593" cy="1990529"/>
          </a:xfrm>
        </p:spPr>
        <p:txBody>
          <a:bodyPr vert="horz" lIns="109728" tIns="109728" rIns="109728" bIns="91440" rtlCol="0">
            <a:normAutofit fontScale="85000" lnSpcReduction="10000"/>
          </a:bodyPr>
          <a:lstStyle/>
          <a:p>
            <a:r>
              <a:rPr lang="en-US" sz="1900" b="1" dirty="0"/>
              <a:t>A Sentiment Analysis Project</a:t>
            </a:r>
          </a:p>
          <a:p>
            <a:r>
              <a:rPr lang="en-US" sz="1700" b="1" dirty="0"/>
              <a:t>Project Supervisor: Dr Amr Rashad Ahmed Abdullatif</a:t>
            </a:r>
          </a:p>
          <a:p>
            <a:r>
              <a:rPr lang="en-US" sz="1700" b="1" dirty="0"/>
              <a:t> Student: Ewere </a:t>
            </a:r>
            <a:r>
              <a:rPr lang="en-US" sz="1700" b="1" dirty="0" err="1"/>
              <a:t>Obiajuru</a:t>
            </a:r>
            <a:r>
              <a:rPr lang="en-US" sz="1700" b="1" dirty="0"/>
              <a:t> Usifoh-Babalola </a:t>
            </a:r>
          </a:p>
          <a:p>
            <a:r>
              <a:rPr lang="en-US" sz="1700" b="1" dirty="0"/>
              <a:t>UB22048080</a:t>
            </a:r>
          </a:p>
          <a:p>
            <a:endParaRPr lang="en-US" sz="1700" dirty="0"/>
          </a:p>
          <a:p>
            <a:endParaRPr lang="en-US" sz="1700" dirty="0"/>
          </a:p>
        </p:txBody>
      </p:sp>
      <p:pic>
        <p:nvPicPr>
          <p:cNvPr id="241" name="Picture 240">
            <a:extLst>
              <a:ext uri="{FF2B5EF4-FFF2-40B4-BE49-F238E27FC236}">
                <a16:creationId xmlns:a16="http://schemas.microsoft.com/office/drawing/2014/main" id="{6BF201CB-2818-8B39-5B27-1B9CD57BDE7A}"/>
              </a:ext>
            </a:extLst>
          </p:cNvPr>
          <p:cNvPicPr>
            <a:picLocks noChangeAspect="1"/>
          </p:cNvPicPr>
          <p:nvPr/>
        </p:nvPicPr>
        <p:blipFill>
          <a:blip r:embed="rId2"/>
          <a:stretch>
            <a:fillRect/>
          </a:stretch>
        </p:blipFill>
        <p:spPr>
          <a:xfrm>
            <a:off x="887872" y="1343533"/>
            <a:ext cx="4977562" cy="970624"/>
          </a:xfrm>
          <a:prstGeom prst="rect">
            <a:avLst/>
          </a:prstGeom>
        </p:spPr>
      </p:pic>
      <p:pic>
        <p:nvPicPr>
          <p:cNvPr id="237" name="Picture 236" descr="A group of hands holding phones">
            <a:extLst>
              <a:ext uri="{FF2B5EF4-FFF2-40B4-BE49-F238E27FC236}">
                <a16:creationId xmlns:a16="http://schemas.microsoft.com/office/drawing/2014/main" id="{6831E6BE-17A0-EB6B-D403-0FF1FF476890}"/>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rcRect t="11622" b="18924"/>
          <a:stretch/>
        </p:blipFill>
        <p:spPr>
          <a:xfrm>
            <a:off x="888604" y="3574004"/>
            <a:ext cx="4977562" cy="1944628"/>
          </a:xfrm>
          <a:prstGeom prst="rect">
            <a:avLst/>
          </a:prstGeom>
        </p:spPr>
      </p:pic>
      <p:sp>
        <p:nvSpPr>
          <p:cNvPr id="238" name="TextBox 237">
            <a:extLst>
              <a:ext uri="{FF2B5EF4-FFF2-40B4-BE49-F238E27FC236}">
                <a16:creationId xmlns:a16="http://schemas.microsoft.com/office/drawing/2014/main" id="{3E825A50-85AB-739E-EA72-A12036B1E8D9}"/>
              </a:ext>
            </a:extLst>
          </p:cNvPr>
          <p:cNvSpPr txBox="1"/>
          <p:nvPr/>
        </p:nvSpPr>
        <p:spPr>
          <a:xfrm>
            <a:off x="3469356" y="5318577"/>
            <a:ext cx="2396810" cy="200055"/>
          </a:xfrm>
          <a:prstGeom prst="rect">
            <a:avLst/>
          </a:prstGeom>
          <a:solidFill>
            <a:srgbClr val="000000"/>
          </a:solidFill>
        </p:spPr>
        <p:txBody>
          <a:bodyPr wrap="none" rtlCol="0">
            <a:spAutoFit/>
          </a:bodyPr>
          <a:lstStyle/>
          <a:p>
            <a:pPr algn="r">
              <a:spcAft>
                <a:spcPts val="600"/>
              </a:spcAft>
            </a:pPr>
            <a:r>
              <a:rPr lang="en-GB" sz="700">
                <a:solidFill>
                  <a:srgbClr val="FFFFFF"/>
                </a:solidFill>
                <a:hlinkClick r:id="rId4" tooltip="https://labs.webfoundation.org/teenage-clicks-can-teens-protect-their-privacy-on-social-media/">
                  <a:extLst>
                    <a:ext uri="{A12FA001-AC4F-418D-AE19-62706E023703}">
                      <ahyp:hlinkClr xmlns:ahyp="http://schemas.microsoft.com/office/drawing/2018/hyperlinkcolor" xmlns="" val="tx"/>
                    </a:ext>
                  </a:extLst>
                </a:hlinkClick>
              </a:rPr>
              <a:t>This Photo</a:t>
            </a:r>
            <a:r>
              <a:rPr lang="en-GB" sz="700">
                <a:solidFill>
                  <a:srgbClr val="FFFFFF"/>
                </a:solidFill>
              </a:rPr>
              <a:t> by Unknown Author is licensed under </a:t>
            </a:r>
            <a:r>
              <a:rPr lang="en-GB" sz="700">
                <a:solidFill>
                  <a:srgbClr val="FFFFFF"/>
                </a:solidFill>
                <a:hlinkClick r:id="rId5" tooltip="https://creativecommons.org/licenses/by/3.0/">
                  <a:extLst>
                    <a:ext uri="{A12FA001-AC4F-418D-AE19-62706E023703}">
                      <ahyp:hlinkClr xmlns:ahyp="http://schemas.microsoft.com/office/drawing/2018/hyperlinkcolor" xmlns="" val="tx"/>
                    </a:ext>
                  </a:extLst>
                </a:hlinkClick>
              </a:rPr>
              <a:t>CC BY</a:t>
            </a:r>
            <a:endParaRPr lang="en-GB" sz="700">
              <a:solidFill>
                <a:srgbClr val="FFFFFF"/>
              </a:solidFill>
            </a:endParaRPr>
          </a:p>
        </p:txBody>
      </p:sp>
    </p:spTree>
    <p:extLst>
      <p:ext uri="{BB962C8B-B14F-4D97-AF65-F5344CB8AC3E}">
        <p14:creationId xmlns:p14="http://schemas.microsoft.com/office/powerpoint/2010/main" val="29617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2" name="Rectangle 99">
            <a:extLst>
              <a:ext uri="{FF2B5EF4-FFF2-40B4-BE49-F238E27FC236}">
                <a16:creationId xmlns:a16="http://schemas.microsoft.com/office/drawing/2014/main" id="{D94A7024-D948-494D-8920-BBA2DA07D1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7" descr="Back view of an aeroplane">
            <a:extLst>
              <a:ext uri="{FF2B5EF4-FFF2-40B4-BE49-F238E27FC236}">
                <a16:creationId xmlns:a16="http://schemas.microsoft.com/office/drawing/2014/main" id="{0DCEF8A6-3ECF-B732-2C76-4CB502155C97}"/>
              </a:ext>
            </a:extLst>
          </p:cNvPr>
          <p:cNvPicPr>
            <a:picLocks noChangeAspect="1"/>
          </p:cNvPicPr>
          <p:nvPr/>
        </p:nvPicPr>
        <p:blipFill rotWithShape="1">
          <a:blip r:embed="rId2">
            <a:duotone>
              <a:prstClr val="black"/>
              <a:schemeClr val="tx2">
                <a:tint val="45000"/>
                <a:satMod val="400000"/>
              </a:schemeClr>
            </a:duotone>
            <a:alphaModFix amt="40000"/>
          </a:blip>
          <a:srcRect t="7865" b="7865"/>
          <a:stretch/>
        </p:blipFill>
        <p:spPr>
          <a:xfrm>
            <a:off x="20" y="10"/>
            <a:ext cx="12191980" cy="6857990"/>
          </a:xfrm>
          <a:prstGeom prst="rect">
            <a:avLst/>
          </a:prstGeom>
        </p:spPr>
      </p:pic>
      <p:sp>
        <p:nvSpPr>
          <p:cNvPr id="2" name="Title 1">
            <a:extLst>
              <a:ext uri="{FF2B5EF4-FFF2-40B4-BE49-F238E27FC236}">
                <a16:creationId xmlns:a16="http://schemas.microsoft.com/office/drawing/2014/main" id="{AB40D87F-BEBB-B53C-C82A-F49A38D0A8D2}"/>
              </a:ext>
            </a:extLst>
          </p:cNvPr>
          <p:cNvSpPr>
            <a:spLocks noGrp="1"/>
          </p:cNvSpPr>
          <p:nvPr>
            <p:ph type="title"/>
          </p:nvPr>
        </p:nvSpPr>
        <p:spPr>
          <a:xfrm>
            <a:off x="677334" y="609600"/>
            <a:ext cx="8596668" cy="1320800"/>
          </a:xfrm>
        </p:spPr>
        <p:txBody>
          <a:bodyPr>
            <a:normAutofit/>
          </a:bodyPr>
          <a:lstStyle/>
          <a:p>
            <a:r>
              <a:rPr lang="en-GB"/>
              <a:t>Conclusion</a:t>
            </a:r>
            <a:endParaRPr lang="en-GB" dirty="0"/>
          </a:p>
        </p:txBody>
      </p:sp>
      <p:sp>
        <p:nvSpPr>
          <p:cNvPr id="143" name="Content Placeholder 2">
            <a:extLst>
              <a:ext uri="{FF2B5EF4-FFF2-40B4-BE49-F238E27FC236}">
                <a16:creationId xmlns:a16="http://schemas.microsoft.com/office/drawing/2014/main" id="{A31F6534-9CA7-735F-FEE3-CB1A6E8959C4}"/>
              </a:ext>
            </a:extLst>
          </p:cNvPr>
          <p:cNvSpPr>
            <a:spLocks noGrp="1"/>
          </p:cNvSpPr>
          <p:nvPr>
            <p:ph idx="1"/>
          </p:nvPr>
        </p:nvSpPr>
        <p:spPr>
          <a:xfrm>
            <a:off x="677334" y="2160589"/>
            <a:ext cx="8596668" cy="3880773"/>
          </a:xfrm>
        </p:spPr>
        <p:txBody>
          <a:bodyPr>
            <a:normAutofit/>
          </a:bodyPr>
          <a:lstStyle/>
          <a:p>
            <a:pPr>
              <a:lnSpc>
                <a:spcPct val="90000"/>
              </a:lnSpc>
            </a:pPr>
            <a:r>
              <a:rPr lang="en-GB">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In this project, a Sentiment Analysis Model was designed using the Twitter US Airline sentiment dataset.</a:t>
            </a:r>
          </a:p>
          <a:p>
            <a:pPr>
              <a:lnSpc>
                <a:spcPct val="90000"/>
              </a:lnSpc>
            </a:pPr>
            <a:r>
              <a:rPr lang="en-GB">
                <a:solidFill>
                  <a:srgbClr val="FFFFFF"/>
                </a:solidFill>
                <a:latin typeface="Calibri" panose="020F0502020204030204" pitchFamily="34" charset="0"/>
                <a:ea typeface="Calibri" panose="020F0502020204030204" pitchFamily="34" charset="0"/>
                <a:cs typeface="Times New Roman" panose="02020603050405020304" pitchFamily="18" charset="0"/>
              </a:rPr>
              <a:t>It</a:t>
            </a:r>
            <a:r>
              <a:rPr lang="en-GB">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was analysed for information extraction using data visualisation techniques. </a:t>
            </a:r>
          </a:p>
          <a:p>
            <a:pPr>
              <a:lnSpc>
                <a:spcPct val="90000"/>
              </a:lnSpc>
            </a:pPr>
            <a:r>
              <a:rPr lang="en-GB">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Thereafter, the performance of four different Machine Learning Algorithms were assessed in performing sentiment classification based on different Data split ratios, Feature engineering, and Random Minority Oversampling technique. </a:t>
            </a:r>
          </a:p>
          <a:p>
            <a:pPr>
              <a:lnSpc>
                <a:spcPct val="90000"/>
              </a:lnSpc>
            </a:pPr>
            <a:r>
              <a:rPr lang="en-GB">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It was observed that, the 80:20 data split ratio, in addition to Feature Engineering improved the classification performance of the Algorithms. While the Random Minority Oversampling technique improved the recall score for the Positive sentiments for most Algorithms. The Support Vector Machine classifier attained the highest Accuracy of 93% and F1-score of 87%.</a:t>
            </a:r>
          </a:p>
          <a:p>
            <a:pPr>
              <a:lnSpc>
                <a:spcPct val="90000"/>
              </a:lnSpc>
            </a:pPr>
            <a:r>
              <a:rPr lang="en-GB">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In future, other data mining techniques can be applied to improve the Sentiment Analysis Model.</a:t>
            </a:r>
          </a:p>
          <a:p>
            <a:pPr>
              <a:lnSpc>
                <a:spcPct val="90000"/>
              </a:lnSpc>
            </a:pPr>
            <a:endParaRPr lang="en-GB">
              <a:solidFill>
                <a:srgbClr val="FFFFFF"/>
              </a:solidFill>
            </a:endParaRPr>
          </a:p>
        </p:txBody>
      </p:sp>
      <p:sp>
        <p:nvSpPr>
          <p:cNvPr id="5" name="Footer Placeholder 4">
            <a:extLst>
              <a:ext uri="{FF2B5EF4-FFF2-40B4-BE49-F238E27FC236}">
                <a16:creationId xmlns:a16="http://schemas.microsoft.com/office/drawing/2014/main" id="{8E8924A1-5D3D-996F-D79F-04D1765219DF}"/>
              </a:ext>
            </a:extLst>
          </p:cNvPr>
          <p:cNvSpPr>
            <a:spLocks noGrp="1"/>
          </p:cNvSpPr>
          <p:nvPr>
            <p:ph type="ftr" sz="quarter" idx="11"/>
          </p:nvPr>
        </p:nvSpPr>
        <p:spPr>
          <a:xfrm>
            <a:off x="677334" y="6041362"/>
            <a:ext cx="6297612" cy="365125"/>
          </a:xfrm>
        </p:spPr>
        <p:txBody>
          <a:bodyPr>
            <a:normAutofit/>
          </a:bodyPr>
          <a:lstStyle/>
          <a:p>
            <a:pPr>
              <a:spcAft>
                <a:spcPts val="600"/>
              </a:spcAft>
            </a:pPr>
            <a:r>
              <a:rPr lang="en-US">
                <a:solidFill>
                  <a:srgbClr val="FFFFFF"/>
                </a:solidFill>
              </a:rPr>
              <a:t>Social Media Sentiment Analysis Based on US Airline Tweets</a:t>
            </a:r>
            <a:endParaRPr lang="en-US" dirty="0">
              <a:solidFill>
                <a:srgbClr val="FFFFFF"/>
              </a:solidFill>
            </a:endParaRPr>
          </a:p>
        </p:txBody>
      </p:sp>
      <p:sp>
        <p:nvSpPr>
          <p:cNvPr id="4" name="Date Placeholder 3">
            <a:extLst>
              <a:ext uri="{FF2B5EF4-FFF2-40B4-BE49-F238E27FC236}">
                <a16:creationId xmlns:a16="http://schemas.microsoft.com/office/drawing/2014/main" id="{81157DDA-76C0-E54A-FE12-D4903863DC25}"/>
              </a:ext>
            </a:extLst>
          </p:cNvPr>
          <p:cNvSpPr>
            <a:spLocks noGrp="1"/>
          </p:cNvSpPr>
          <p:nvPr>
            <p:ph type="dt" sz="half" idx="10"/>
          </p:nvPr>
        </p:nvSpPr>
        <p:spPr>
          <a:xfrm>
            <a:off x="7205133" y="6041362"/>
            <a:ext cx="911939" cy="365125"/>
          </a:xfrm>
        </p:spPr>
        <p:txBody>
          <a:bodyPr>
            <a:normAutofit/>
          </a:bodyPr>
          <a:lstStyle/>
          <a:p>
            <a:pPr>
              <a:spcAft>
                <a:spcPts val="600"/>
              </a:spcAft>
            </a:pPr>
            <a:fld id="{0F996519-E62D-4F8C-AE1E-36928EC7D15C}" type="datetime1">
              <a:rPr lang="en-US" smtClean="0">
                <a:solidFill>
                  <a:srgbClr val="FFFFFF"/>
                </a:solidFill>
              </a:rPr>
              <a:pPr>
                <a:spcAft>
                  <a:spcPts val="600"/>
                </a:spcAft>
              </a:pPr>
              <a:t>4/9/2024</a:t>
            </a:fld>
            <a:endParaRPr lang="en-US">
              <a:solidFill>
                <a:srgbClr val="FFFFFF"/>
              </a:solidFill>
            </a:endParaRPr>
          </a:p>
        </p:txBody>
      </p:sp>
      <p:sp>
        <p:nvSpPr>
          <p:cNvPr id="6" name="Slide Number Placeholder 5">
            <a:extLst>
              <a:ext uri="{FF2B5EF4-FFF2-40B4-BE49-F238E27FC236}">
                <a16:creationId xmlns:a16="http://schemas.microsoft.com/office/drawing/2014/main" id="{B2221E80-7339-AC04-5EF8-00DCFF2F1366}"/>
              </a:ext>
            </a:extLst>
          </p:cNvPr>
          <p:cNvSpPr>
            <a:spLocks noGrp="1"/>
          </p:cNvSpPr>
          <p:nvPr>
            <p:ph type="sldNum" sz="quarter" idx="12"/>
          </p:nvPr>
        </p:nvSpPr>
        <p:spPr>
          <a:xfrm>
            <a:off x="8590663" y="6041362"/>
            <a:ext cx="683339" cy="365125"/>
          </a:xfrm>
        </p:spPr>
        <p:txBody>
          <a:bodyPr>
            <a:normAutofit/>
          </a:bodyPr>
          <a:lstStyle/>
          <a:p>
            <a:pPr>
              <a:spcAft>
                <a:spcPts val="600"/>
              </a:spcAft>
            </a:pPr>
            <a:fld id="{6E91CC32-6A6B-4E2E-BBA1-6864F305DA26}" type="slidenum">
              <a:rPr lang="en-US"/>
              <a:pPr>
                <a:spcAft>
                  <a:spcPts val="600"/>
                </a:spcAft>
              </a:pPr>
              <a:t>10</a:t>
            </a:fld>
            <a:endParaRPr lang="en-US"/>
          </a:p>
        </p:txBody>
      </p:sp>
    </p:spTree>
    <p:extLst>
      <p:ext uri="{BB962C8B-B14F-4D97-AF65-F5344CB8AC3E}">
        <p14:creationId xmlns:p14="http://schemas.microsoft.com/office/powerpoint/2010/main" val="1312491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7812D-18B3-4A1B-1B47-34C962F2B86A}"/>
              </a:ext>
            </a:extLst>
          </p:cNvPr>
          <p:cNvSpPr>
            <a:spLocks noGrp="1"/>
          </p:cNvSpPr>
          <p:nvPr>
            <p:ph type="title"/>
          </p:nvPr>
        </p:nvSpPr>
        <p:spPr>
          <a:xfrm>
            <a:off x="5536734" y="609600"/>
            <a:ext cx="3737268" cy="1320800"/>
          </a:xfrm>
        </p:spPr>
        <p:txBody>
          <a:bodyPr>
            <a:normAutofit/>
          </a:bodyPr>
          <a:lstStyle/>
          <a:p>
            <a:r>
              <a:rPr lang="en-GB"/>
              <a:t>Introduction</a:t>
            </a:r>
            <a:endParaRPr lang="en-GB" dirty="0"/>
          </a:p>
        </p:txBody>
      </p:sp>
      <p:sp>
        <p:nvSpPr>
          <p:cNvPr id="3" name="Content Placeholder 2">
            <a:extLst>
              <a:ext uri="{FF2B5EF4-FFF2-40B4-BE49-F238E27FC236}">
                <a16:creationId xmlns:a16="http://schemas.microsoft.com/office/drawing/2014/main" id="{6F56B20E-8651-69A9-9E81-D4BAA80C13DF}"/>
              </a:ext>
            </a:extLst>
          </p:cNvPr>
          <p:cNvSpPr>
            <a:spLocks noGrp="1"/>
          </p:cNvSpPr>
          <p:nvPr>
            <p:ph idx="1"/>
          </p:nvPr>
        </p:nvSpPr>
        <p:spPr>
          <a:xfrm>
            <a:off x="5209563" y="2160589"/>
            <a:ext cx="4064439" cy="3880773"/>
          </a:xfrm>
        </p:spPr>
        <p:txBody>
          <a:bodyPr>
            <a:normAutofit/>
          </a:bodyPr>
          <a:lstStyle/>
          <a:p>
            <a:pPr>
              <a:lnSpc>
                <a:spcPct val="90000"/>
              </a:lnSpc>
            </a:pPr>
            <a:r>
              <a:rPr lang="en-GB" sz="1500">
                <a:effectLst/>
                <a:latin typeface="Calibri" panose="020F0502020204030204" pitchFamily="34" charset="0"/>
                <a:ea typeface="Calibri" panose="020F0502020204030204" pitchFamily="34" charset="0"/>
                <a:cs typeface="Times New Roman" panose="02020603050405020304" pitchFamily="18" charset="0"/>
              </a:rPr>
              <a:t>In the contemporary commercial landscape, the role of feedback in any organisation cannot be overemphasised as this is a critical tool that largely influences the creation and refinement of products and services. It also provides the framework for several decision-making processes for organisations. The recent decade has witnessed exponential growth in social media platforms (AminiMotlagh et al. 2022) like Facebook, X (previously known as Twitter), Snapchat, Instagram, and Tik-Tok amongst others, thereby transforming them into formidable vehicles of public sentiment and opinion. These platforms often serve as means of obtaining feedback directly from end users and observing the ever-changing behaviour of consumers (Ortiz-Ospina and Roser 2023).</a:t>
            </a:r>
          </a:p>
          <a:p>
            <a:pPr>
              <a:lnSpc>
                <a:spcPct val="90000"/>
              </a:lnSpc>
            </a:pPr>
            <a:endParaRPr lang="en-GB" sz="1500"/>
          </a:p>
        </p:txBody>
      </p:sp>
      <p:sp>
        <p:nvSpPr>
          <p:cNvPr id="5" name="Footer Placeholder 4">
            <a:extLst>
              <a:ext uri="{FF2B5EF4-FFF2-40B4-BE49-F238E27FC236}">
                <a16:creationId xmlns:a16="http://schemas.microsoft.com/office/drawing/2014/main" id="{87DF1F6B-82A7-A9B6-A369-D25252052CE7}"/>
              </a:ext>
            </a:extLst>
          </p:cNvPr>
          <p:cNvSpPr>
            <a:spLocks noGrp="1"/>
          </p:cNvSpPr>
          <p:nvPr>
            <p:ph type="ftr" sz="quarter" idx="11"/>
          </p:nvPr>
        </p:nvSpPr>
        <p:spPr>
          <a:xfrm>
            <a:off x="5209563" y="6041362"/>
            <a:ext cx="2332140" cy="365125"/>
          </a:xfrm>
        </p:spPr>
        <p:txBody>
          <a:bodyPr>
            <a:normAutofit/>
          </a:bodyPr>
          <a:lstStyle/>
          <a:p>
            <a:pPr>
              <a:lnSpc>
                <a:spcPct val="90000"/>
              </a:lnSpc>
              <a:spcAft>
                <a:spcPts val="600"/>
              </a:spcAft>
            </a:pPr>
            <a:r>
              <a:rPr lang="en-US"/>
              <a:t>Social Media Sentiment Analysis Based on US Airline Tweets</a:t>
            </a:r>
          </a:p>
        </p:txBody>
      </p:sp>
      <p:pic>
        <p:nvPicPr>
          <p:cNvPr id="8" name="Picture 7" descr="A group of people holding up smiley faces&#10;&#10;Description automatically generated">
            <a:extLst>
              <a:ext uri="{FF2B5EF4-FFF2-40B4-BE49-F238E27FC236}">
                <a16:creationId xmlns:a16="http://schemas.microsoft.com/office/drawing/2014/main" id="{2562E5DA-92E3-0A08-7959-E98862E4F45B}"/>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rcRect l="19862" r="18583"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41" name="Isosceles Triangle 38">
            <a:extLst>
              <a:ext uri="{FF2B5EF4-FFF2-40B4-BE49-F238E27FC236}">
                <a16:creationId xmlns:a16="http://schemas.microsoft.com/office/drawing/2014/main" id="{3BCB5F6A-9EB0-40B0-9D13-3023E9A205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a16="http://schemas.microsoft.com/office/drawing/2014/main" id="{2BBA8712-6EA5-D466-7902-3644E7874D8D}"/>
              </a:ext>
            </a:extLst>
          </p:cNvPr>
          <p:cNvSpPr>
            <a:spLocks noGrp="1"/>
          </p:cNvSpPr>
          <p:nvPr>
            <p:ph type="dt" sz="half" idx="10"/>
          </p:nvPr>
        </p:nvSpPr>
        <p:spPr>
          <a:xfrm>
            <a:off x="7692706" y="6041362"/>
            <a:ext cx="1073790" cy="365125"/>
          </a:xfrm>
        </p:spPr>
        <p:txBody>
          <a:bodyPr>
            <a:normAutofit/>
          </a:bodyPr>
          <a:lstStyle/>
          <a:p>
            <a:pPr>
              <a:spcAft>
                <a:spcPts val="600"/>
              </a:spcAft>
            </a:pPr>
            <a:fld id="{0F996519-E62D-4F8C-AE1E-36928EC7D15C}" type="datetime1">
              <a:rPr lang="en-US" smtClean="0"/>
              <a:pPr>
                <a:spcAft>
                  <a:spcPts val="600"/>
                </a:spcAft>
              </a:pPr>
              <a:t>4/9/2024</a:t>
            </a:fld>
            <a:endParaRPr lang="en-US"/>
          </a:p>
        </p:txBody>
      </p:sp>
      <p:sp>
        <p:nvSpPr>
          <p:cNvPr id="6" name="Slide Number Placeholder 5">
            <a:extLst>
              <a:ext uri="{FF2B5EF4-FFF2-40B4-BE49-F238E27FC236}">
                <a16:creationId xmlns:a16="http://schemas.microsoft.com/office/drawing/2014/main" id="{25E277AD-10C4-4B69-0213-A82E10528E40}"/>
              </a:ext>
            </a:extLst>
          </p:cNvPr>
          <p:cNvSpPr>
            <a:spLocks noGrp="1"/>
          </p:cNvSpPr>
          <p:nvPr>
            <p:ph type="sldNum" sz="quarter" idx="12"/>
          </p:nvPr>
        </p:nvSpPr>
        <p:spPr>
          <a:xfrm>
            <a:off x="8841996" y="6041362"/>
            <a:ext cx="432006" cy="365125"/>
          </a:xfrm>
        </p:spPr>
        <p:txBody>
          <a:bodyPr>
            <a:normAutofit/>
          </a:bodyPr>
          <a:lstStyle/>
          <a:p>
            <a:pPr>
              <a:spcAft>
                <a:spcPts val="600"/>
              </a:spcAft>
            </a:pPr>
            <a:fld id="{6E91CC32-6A6B-4E2E-BBA1-6864F305DA26}" type="slidenum">
              <a:rPr lang="en-US"/>
              <a:pPr>
                <a:spcAft>
                  <a:spcPts val="600"/>
                </a:spcAft>
              </a:pPr>
              <a:t>2</a:t>
            </a:fld>
            <a:endParaRPr lang="en-US"/>
          </a:p>
        </p:txBody>
      </p:sp>
    </p:spTree>
    <p:extLst>
      <p:ext uri="{BB962C8B-B14F-4D97-AF65-F5344CB8AC3E}">
        <p14:creationId xmlns:p14="http://schemas.microsoft.com/office/powerpoint/2010/main" val="2809110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5" name="Group 72">
            <a:extLst>
              <a:ext uri="{FF2B5EF4-FFF2-40B4-BE49-F238E27FC236}">
                <a16:creationId xmlns:a16="http://schemas.microsoft.com/office/drawing/2014/main" id="{1F2B4773-3207-44CC-B7AC-892B7049821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4" name="Straight Connector 73">
              <a:extLst>
                <a:ext uri="{FF2B5EF4-FFF2-40B4-BE49-F238E27FC236}">
                  <a16:creationId xmlns:a16="http://schemas.microsoft.com/office/drawing/2014/main" id="{2B8267CA-A7A5-4E11-9D92-4EAC3DD3E8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E83D61B5-C6B4-4A4B-85AD-FEE7A54912C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6"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Isosceles Triangle 77">
              <a:extLst>
                <a:ext uri="{FF2B5EF4-FFF2-40B4-BE49-F238E27FC236}">
                  <a16:creationId xmlns:a16="http://schemas.microsoft.com/office/drawing/2014/main" id="{971E5644-6772-414A-8199-E30BFB02A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BC8157DF-FD90-4AD6-B803-3AC0ACD8E6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3548B067-9D63-4D21-92EF-CBC9E6338C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B4318E9-0C80-F951-F969-96C24A242EA4}"/>
              </a:ext>
            </a:extLst>
          </p:cNvPr>
          <p:cNvSpPr>
            <a:spLocks noGrp="1"/>
          </p:cNvSpPr>
          <p:nvPr>
            <p:ph type="title"/>
          </p:nvPr>
        </p:nvSpPr>
        <p:spPr>
          <a:xfrm>
            <a:off x="6090445" y="609600"/>
            <a:ext cx="3183556" cy="1320800"/>
          </a:xfrm>
        </p:spPr>
        <p:txBody>
          <a:bodyPr vert="horz" lIns="91440" tIns="45720" rIns="91440" bIns="45720" rtlCol="0" anchor="ctr">
            <a:normAutofit/>
          </a:bodyPr>
          <a:lstStyle/>
          <a:p>
            <a:r>
              <a:rPr lang="en-US"/>
              <a:t>Problem Statement</a:t>
            </a:r>
          </a:p>
        </p:txBody>
      </p:sp>
      <p:sp>
        <p:nvSpPr>
          <p:cNvPr id="3" name="Content Placeholder 2">
            <a:extLst>
              <a:ext uri="{FF2B5EF4-FFF2-40B4-BE49-F238E27FC236}">
                <a16:creationId xmlns:a16="http://schemas.microsoft.com/office/drawing/2014/main" id="{56F73E10-2AB4-80A7-6C5C-00F377F2B220}"/>
              </a:ext>
            </a:extLst>
          </p:cNvPr>
          <p:cNvSpPr>
            <a:spLocks noGrp="1"/>
          </p:cNvSpPr>
          <p:nvPr>
            <p:ph sz="half" idx="1"/>
          </p:nvPr>
        </p:nvSpPr>
        <p:spPr>
          <a:xfrm>
            <a:off x="6094410" y="2160589"/>
            <a:ext cx="3176589" cy="3880773"/>
          </a:xfrm>
        </p:spPr>
        <p:txBody>
          <a:bodyPr vert="horz" lIns="91440" tIns="45720" rIns="91440" bIns="45720" rtlCol="0">
            <a:normAutofit lnSpcReduction="10000"/>
          </a:bodyPr>
          <a:lstStyle/>
          <a:p>
            <a:pPr algn="just"/>
            <a:r>
              <a:rPr lang="en-US" dirty="0">
                <a:effectLst/>
              </a:rPr>
              <a:t>This digital outpouring of feedback often presents itself in massive unstructured data. Attempts to manually </a:t>
            </a:r>
            <a:r>
              <a:rPr lang="en-US" dirty="0" err="1">
                <a:effectLst/>
              </a:rPr>
              <a:t>analyse</a:t>
            </a:r>
            <a:r>
              <a:rPr lang="en-US" dirty="0">
                <a:effectLst/>
              </a:rPr>
              <a:t> such high volumes of data to deduce reliable information could lead to bias and often prove inefficient and </a:t>
            </a:r>
            <a:r>
              <a:rPr lang="en-US" dirty="0" err="1"/>
              <a:t>labour-intensive</a:t>
            </a:r>
            <a:r>
              <a:rPr lang="en-US" dirty="0"/>
              <a:t>. This brings about the challenge faced with handling Big Data.</a:t>
            </a:r>
            <a:endParaRPr lang="en-US" dirty="0">
              <a:effectLst/>
            </a:endParaRPr>
          </a:p>
          <a:p>
            <a:endParaRPr lang="en-US" dirty="0"/>
          </a:p>
        </p:txBody>
      </p:sp>
      <p:sp>
        <p:nvSpPr>
          <p:cNvPr id="5" name="Date Placeholder 4">
            <a:extLst>
              <a:ext uri="{FF2B5EF4-FFF2-40B4-BE49-F238E27FC236}">
                <a16:creationId xmlns:a16="http://schemas.microsoft.com/office/drawing/2014/main" id="{3D58CF85-6A2E-3344-580A-A9D41A97449C}"/>
              </a:ext>
            </a:extLst>
          </p:cNvPr>
          <p:cNvSpPr>
            <a:spLocks noGrp="1"/>
          </p:cNvSpPr>
          <p:nvPr>
            <p:ph type="dt" sz="half" idx="10"/>
          </p:nvPr>
        </p:nvSpPr>
        <p:spPr>
          <a:xfrm>
            <a:off x="6679155" y="6041362"/>
            <a:ext cx="1437917" cy="365125"/>
          </a:xfrm>
        </p:spPr>
        <p:txBody>
          <a:bodyPr vert="horz" lIns="91440" tIns="45720" rIns="91440" bIns="45720" rtlCol="0" anchor="ctr">
            <a:normAutofit/>
          </a:bodyPr>
          <a:lstStyle/>
          <a:p>
            <a:pPr defTabSz="914400">
              <a:spcAft>
                <a:spcPts val="600"/>
              </a:spcAft>
            </a:pPr>
            <a:fld id="{96374C2F-71A1-43C9-B2F6-A4FAC8157F1A}" type="datetime1">
              <a:rPr lang="en-US"/>
              <a:pPr defTabSz="914400">
                <a:spcAft>
                  <a:spcPts val="600"/>
                </a:spcAft>
              </a:pPr>
              <a:t>4/9/2024</a:t>
            </a:fld>
            <a:endParaRPr lang="en-US"/>
          </a:p>
        </p:txBody>
      </p:sp>
      <p:sp>
        <p:nvSpPr>
          <p:cNvPr id="6" name="Footer Placeholder 5">
            <a:extLst>
              <a:ext uri="{FF2B5EF4-FFF2-40B4-BE49-F238E27FC236}">
                <a16:creationId xmlns:a16="http://schemas.microsoft.com/office/drawing/2014/main" id="{AA26BD58-9FFE-C51C-8C0E-2781290A4E9B}"/>
              </a:ext>
            </a:extLst>
          </p:cNvPr>
          <p:cNvSpPr>
            <a:spLocks noGrp="1"/>
          </p:cNvSpPr>
          <p:nvPr>
            <p:ph type="ftr" sz="quarter" idx="11"/>
          </p:nvPr>
        </p:nvSpPr>
        <p:spPr>
          <a:xfrm>
            <a:off x="677334" y="6041362"/>
            <a:ext cx="6297612" cy="365125"/>
          </a:xfrm>
        </p:spPr>
        <p:txBody>
          <a:bodyPr vert="horz" lIns="91440" tIns="45720" rIns="91440" bIns="45720" rtlCol="0" anchor="ctr">
            <a:normAutofit/>
          </a:bodyPr>
          <a:lstStyle/>
          <a:p>
            <a:pPr defTabSz="914400">
              <a:spcAft>
                <a:spcPts val="600"/>
              </a:spcAft>
            </a:pPr>
            <a:r>
              <a:rPr lang="en-US" dirty="0"/>
              <a:t>Social Media Sentiment Analysis Based on US Airline Tweets</a:t>
            </a:r>
          </a:p>
        </p:txBody>
      </p:sp>
      <p:pic>
        <p:nvPicPr>
          <p:cNvPr id="9" name="Content Placeholder 8" descr="A chalkboard with text and symbols&#10;&#10;Description automatically generated">
            <a:extLst>
              <a:ext uri="{FF2B5EF4-FFF2-40B4-BE49-F238E27FC236}">
                <a16:creationId xmlns:a16="http://schemas.microsoft.com/office/drawing/2014/main" id="{45F7D052-0846-8F1D-9E7B-172C15E8111A}"/>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799814" y="1904285"/>
            <a:ext cx="5062993" cy="3037795"/>
          </a:xfrm>
          <a:prstGeom prst="rect">
            <a:avLst/>
          </a:prstGeom>
        </p:spPr>
      </p:pic>
      <p:sp>
        <p:nvSpPr>
          <p:cNvPr id="7" name="Slide Number Placeholder 6">
            <a:extLst>
              <a:ext uri="{FF2B5EF4-FFF2-40B4-BE49-F238E27FC236}">
                <a16:creationId xmlns:a16="http://schemas.microsoft.com/office/drawing/2014/main" id="{9E3058F0-7F12-2538-74BD-0DF661211457}"/>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914400">
              <a:spcAft>
                <a:spcPts val="600"/>
              </a:spcAft>
            </a:pPr>
            <a:fld id="{6E91CC32-6A6B-4E2E-BBA1-6864F305DA26}" type="slidenum">
              <a:rPr lang="en-US"/>
              <a:pPr defTabSz="914400">
                <a:spcAft>
                  <a:spcPts val="600"/>
                </a:spcAft>
              </a:pPr>
              <a:t>3</a:t>
            </a:fld>
            <a:endParaRPr lang="en-US"/>
          </a:p>
        </p:txBody>
      </p:sp>
      <p:sp>
        <p:nvSpPr>
          <p:cNvPr id="10" name="TextBox 9">
            <a:extLst>
              <a:ext uri="{FF2B5EF4-FFF2-40B4-BE49-F238E27FC236}">
                <a16:creationId xmlns:a16="http://schemas.microsoft.com/office/drawing/2014/main" id="{ECBA3AB0-BCBF-02BE-945C-2322F07A5B11}"/>
              </a:ext>
            </a:extLst>
          </p:cNvPr>
          <p:cNvSpPr txBox="1"/>
          <p:nvPr/>
        </p:nvSpPr>
        <p:spPr>
          <a:xfrm>
            <a:off x="3465997" y="4742025"/>
            <a:ext cx="2396810" cy="200055"/>
          </a:xfrm>
          <a:prstGeom prst="rect">
            <a:avLst/>
          </a:prstGeom>
          <a:solidFill>
            <a:srgbClr val="000000"/>
          </a:solidFill>
        </p:spPr>
        <p:txBody>
          <a:bodyPr wrap="none" rtlCol="0">
            <a:spAutoFit/>
          </a:bodyPr>
          <a:lstStyle/>
          <a:p>
            <a:pPr algn="r">
              <a:spcAft>
                <a:spcPts val="600"/>
              </a:spcAft>
            </a:pPr>
            <a:r>
              <a:rPr lang="en-GB" sz="700">
                <a:solidFill>
                  <a:srgbClr val="FFFFFF"/>
                </a:solidFill>
                <a:hlinkClick r:id="rId3" tooltip="http://researchleap.com/vision-a-missing-key-dimension-in-the-5v-big-data-framework/">
                  <a:extLst>
                    <a:ext uri="{A12FA001-AC4F-418D-AE19-62706E023703}">
                      <ahyp:hlinkClr xmlns:ahyp="http://schemas.microsoft.com/office/drawing/2018/hyperlinkcolor" xmlns="" val="tx"/>
                    </a:ext>
                  </a:extLst>
                </a:hlinkClick>
              </a:rPr>
              <a:t>This Photo</a:t>
            </a:r>
            <a:r>
              <a:rPr lang="en-GB" sz="700">
                <a:solidFill>
                  <a:srgbClr val="FFFFFF"/>
                </a:solidFill>
              </a:rPr>
              <a:t> by Unknown Author is licensed under </a:t>
            </a:r>
            <a:r>
              <a:rPr lang="en-GB" sz="700">
                <a:solidFill>
                  <a:srgbClr val="FFFFFF"/>
                </a:solidFill>
                <a:hlinkClick r:id="rId4" tooltip="https://creativecommons.org/licenses/by/3.0/">
                  <a:extLst>
                    <a:ext uri="{A12FA001-AC4F-418D-AE19-62706E023703}">
                      <ahyp:hlinkClr xmlns:ahyp="http://schemas.microsoft.com/office/drawing/2018/hyperlinkcolor" xmlns="" val="tx"/>
                    </a:ext>
                  </a:extLst>
                </a:hlinkClick>
              </a:rPr>
              <a:t>CC BY</a:t>
            </a:r>
            <a:endParaRPr lang="en-GB" sz="700">
              <a:solidFill>
                <a:srgbClr val="FFFFFF"/>
              </a:solidFill>
            </a:endParaRPr>
          </a:p>
        </p:txBody>
      </p:sp>
    </p:spTree>
    <p:extLst>
      <p:ext uri="{BB962C8B-B14F-4D97-AF65-F5344CB8AC3E}">
        <p14:creationId xmlns:p14="http://schemas.microsoft.com/office/powerpoint/2010/main" val="13661745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783A65-74E1-01F9-8E52-EEA740373B6E}"/>
              </a:ext>
            </a:extLst>
          </p:cNvPr>
          <p:cNvSpPr>
            <a:spLocks noGrp="1"/>
          </p:cNvSpPr>
          <p:nvPr>
            <p:ph type="title"/>
          </p:nvPr>
        </p:nvSpPr>
        <p:spPr>
          <a:xfrm>
            <a:off x="1286933" y="609600"/>
            <a:ext cx="10197494" cy="1099457"/>
          </a:xfrm>
        </p:spPr>
        <p:txBody>
          <a:bodyPr>
            <a:normAutofit/>
          </a:bodyPr>
          <a:lstStyle/>
          <a:p>
            <a:r>
              <a:rPr lang="en-GB" dirty="0"/>
              <a:t>Aims and Objective</a:t>
            </a:r>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a16="http://schemas.microsoft.com/office/drawing/2014/main" id="{CAD8DFDF-BDAA-B21E-1395-9EA67C0E2188}"/>
              </a:ext>
            </a:extLst>
          </p:cNvPr>
          <p:cNvSpPr>
            <a:spLocks noGrp="1"/>
          </p:cNvSpPr>
          <p:nvPr>
            <p:ph type="ftr" sz="quarter" idx="11"/>
          </p:nvPr>
        </p:nvSpPr>
        <p:spPr>
          <a:xfrm>
            <a:off x="1981203" y="6182876"/>
            <a:ext cx="6297612" cy="365125"/>
          </a:xfrm>
        </p:spPr>
        <p:txBody>
          <a:bodyPr>
            <a:normAutofit/>
          </a:bodyPr>
          <a:lstStyle/>
          <a:p>
            <a:pPr>
              <a:spcAft>
                <a:spcPts val="600"/>
              </a:spcAft>
            </a:pPr>
            <a:r>
              <a:rPr lang="en-US"/>
              <a:t>Social Media Sentiment Analysis Based on US Airline Tweets</a:t>
            </a:r>
            <a:endParaRPr lang="en-US" dirty="0"/>
          </a:p>
        </p:txBody>
      </p:sp>
      <p:sp>
        <p:nvSpPr>
          <p:cNvPr id="4" name="Date Placeholder 3">
            <a:extLst>
              <a:ext uri="{FF2B5EF4-FFF2-40B4-BE49-F238E27FC236}">
                <a16:creationId xmlns:a16="http://schemas.microsoft.com/office/drawing/2014/main" id="{80088F32-FF43-2162-619D-C8B29E677FEE}"/>
              </a:ext>
            </a:extLst>
          </p:cNvPr>
          <p:cNvSpPr>
            <a:spLocks noGrp="1"/>
          </p:cNvSpPr>
          <p:nvPr>
            <p:ph type="dt" sz="half" idx="10"/>
          </p:nvPr>
        </p:nvSpPr>
        <p:spPr>
          <a:xfrm>
            <a:off x="8509002" y="6182876"/>
            <a:ext cx="911939" cy="365125"/>
          </a:xfrm>
        </p:spPr>
        <p:txBody>
          <a:bodyPr>
            <a:normAutofit/>
          </a:bodyPr>
          <a:lstStyle/>
          <a:p>
            <a:pPr>
              <a:spcAft>
                <a:spcPts val="600"/>
              </a:spcAft>
            </a:pPr>
            <a:fld id="{0F996519-E62D-4F8C-AE1E-36928EC7D15C}" type="datetime1">
              <a:rPr lang="en-US" smtClean="0"/>
              <a:pPr>
                <a:spcAft>
                  <a:spcPts val="600"/>
                </a:spcAft>
              </a:pPr>
              <a:t>4/9/2024</a:t>
            </a:fld>
            <a:endParaRPr lang="en-US"/>
          </a:p>
        </p:txBody>
      </p:sp>
      <p:sp>
        <p:nvSpPr>
          <p:cNvPr id="6" name="Slide Number Placeholder 5">
            <a:extLst>
              <a:ext uri="{FF2B5EF4-FFF2-40B4-BE49-F238E27FC236}">
                <a16:creationId xmlns:a16="http://schemas.microsoft.com/office/drawing/2014/main" id="{3AE2E37C-04B2-F3B2-F1CA-FEA83D1D7ABF}"/>
              </a:ext>
            </a:extLst>
          </p:cNvPr>
          <p:cNvSpPr>
            <a:spLocks noGrp="1"/>
          </p:cNvSpPr>
          <p:nvPr>
            <p:ph type="sldNum" sz="quarter" idx="12"/>
          </p:nvPr>
        </p:nvSpPr>
        <p:spPr>
          <a:xfrm>
            <a:off x="9894532" y="6182876"/>
            <a:ext cx="683339" cy="365125"/>
          </a:xfrm>
        </p:spPr>
        <p:txBody>
          <a:bodyPr>
            <a:normAutofit/>
          </a:bodyPr>
          <a:lstStyle/>
          <a:p>
            <a:pPr>
              <a:spcAft>
                <a:spcPts val="600"/>
              </a:spcAft>
            </a:pPr>
            <a:fld id="{6E91CC32-6A6B-4E2E-BBA1-6864F305DA26}" type="slidenum">
              <a:rPr lang="en-US" smtClean="0"/>
              <a:pPr>
                <a:spcAft>
                  <a:spcPts val="600"/>
                </a:spcAft>
              </a:pPr>
              <a:t>4</a:t>
            </a:fld>
            <a:endParaRPr lang="en-US"/>
          </a:p>
        </p:txBody>
      </p:sp>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8" name="Content Placeholder 2">
            <a:extLst>
              <a:ext uri="{FF2B5EF4-FFF2-40B4-BE49-F238E27FC236}">
                <a16:creationId xmlns:a16="http://schemas.microsoft.com/office/drawing/2014/main" id="{5649EA3A-2275-F40F-0E35-E2A75297ABED}"/>
              </a:ext>
            </a:extLst>
          </p:cNvPr>
          <p:cNvGraphicFramePr>
            <a:graphicFrameLocks noGrp="1"/>
          </p:cNvGraphicFramePr>
          <p:nvPr>
            <p:ph idx="1"/>
            <p:extLst>
              <p:ext uri="{D42A27DB-BD31-4B8C-83A1-F6EECF244321}">
                <p14:modId xmlns:p14="http://schemas.microsoft.com/office/powerpoint/2010/main" val="119446806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96327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27">
            <a:extLst>
              <a:ext uri="{FF2B5EF4-FFF2-40B4-BE49-F238E27FC236}">
                <a16:creationId xmlns:a16="http://schemas.microsoft.com/office/drawing/2014/main" id="{B4DE830A-B531-4A3B-96F6-0ECE88B0855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9" name="Straight Connector 28">
              <a:extLst>
                <a:ext uri="{FF2B5EF4-FFF2-40B4-BE49-F238E27FC236}">
                  <a16:creationId xmlns:a16="http://schemas.microsoft.com/office/drawing/2014/main" id="{2813DF2C-461A-4A8F-9679-A172790D1F3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54CD3A85-C039-4249-86E4-1EB9318B549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C6B0CDE3-E054-4EDD-A43B-F96843D8BF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27A982C5-2C38-4CE9-BC18-94697AD657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0060D8D1-7BB1-498F-AFBB-ADAC130A9E9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B0038C6-6834-AEEA-C473-B68CAF63EDE7}"/>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400" kern="1200">
                <a:solidFill>
                  <a:schemeClr val="accent1"/>
                </a:solidFill>
                <a:latin typeface="+mj-lt"/>
                <a:ea typeface="+mj-ea"/>
                <a:cs typeface="+mj-cs"/>
              </a:rPr>
              <a:t>Brief Overview of Methodology</a:t>
            </a:r>
          </a:p>
        </p:txBody>
      </p:sp>
      <p:sp>
        <p:nvSpPr>
          <p:cNvPr id="4" name="Text Placeholder 3">
            <a:extLst>
              <a:ext uri="{FF2B5EF4-FFF2-40B4-BE49-F238E27FC236}">
                <a16:creationId xmlns:a16="http://schemas.microsoft.com/office/drawing/2014/main" id="{B09D7EB0-7600-72AE-31D8-EEC3E631EC41}"/>
              </a:ext>
            </a:extLst>
          </p:cNvPr>
          <p:cNvSpPr>
            <a:spLocks noGrp="1"/>
          </p:cNvSpPr>
          <p:nvPr>
            <p:ph type="body" sz="half" idx="2"/>
          </p:nvPr>
        </p:nvSpPr>
        <p:spPr>
          <a:xfrm>
            <a:off x="985969" y="5650029"/>
            <a:ext cx="8288032" cy="469122"/>
          </a:xfrm>
        </p:spPr>
        <p:txBody>
          <a:bodyPr vert="horz" lIns="91440" tIns="45720" rIns="91440" bIns="45720" rtlCol="0" anchor="t">
            <a:normAutofit/>
          </a:bodyPr>
          <a:lstStyle/>
          <a:p>
            <a:pPr algn="ctr"/>
            <a:r>
              <a:rPr lang="en-US" sz="1800">
                <a:solidFill>
                  <a:schemeClr val="tx1">
                    <a:lumMod val="50000"/>
                    <a:lumOff val="50000"/>
                  </a:schemeClr>
                </a:solidFill>
              </a:rPr>
              <a:t>Flow Chart of the Sentiment Analysis Model</a:t>
            </a:r>
          </a:p>
        </p:txBody>
      </p:sp>
      <p:pic>
        <p:nvPicPr>
          <p:cNvPr id="8" name="Picture Placeholder 7">
            <a:extLst>
              <a:ext uri="{FF2B5EF4-FFF2-40B4-BE49-F238E27FC236}">
                <a16:creationId xmlns:a16="http://schemas.microsoft.com/office/drawing/2014/main" id="{00BF7AF0-3327-1526-F310-66AB254BC91B}"/>
              </a:ext>
            </a:extLst>
          </p:cNvPr>
          <p:cNvPicPr>
            <a:picLocks noGrp="1"/>
          </p:cNvPicPr>
          <p:nvPr>
            <p:ph type="pic" idx="1"/>
          </p:nvPr>
        </p:nvPicPr>
        <p:blipFill>
          <a:blip r:embed="rId2"/>
          <a:srcRect t="8924" b="8924"/>
          <a:stretch>
            <a:fillRect/>
          </a:stretch>
        </p:blipFill>
        <p:spPr>
          <a:xfrm>
            <a:off x="1445328" y="934222"/>
            <a:ext cx="7369313" cy="3299450"/>
          </a:xfrm>
          <a:prstGeom prst="rect">
            <a:avLst/>
          </a:prstGeom>
        </p:spPr>
      </p:pic>
      <p:sp>
        <p:nvSpPr>
          <p:cNvPr id="6" name="Footer Placeholder 5">
            <a:extLst>
              <a:ext uri="{FF2B5EF4-FFF2-40B4-BE49-F238E27FC236}">
                <a16:creationId xmlns:a16="http://schemas.microsoft.com/office/drawing/2014/main" id="{745EAF0A-42A4-2950-3F16-D379C15C3637}"/>
              </a:ext>
            </a:extLst>
          </p:cNvPr>
          <p:cNvSpPr>
            <a:spLocks noGrp="1"/>
          </p:cNvSpPr>
          <p:nvPr>
            <p:ph type="ftr" sz="quarter" idx="11"/>
          </p:nvPr>
        </p:nvSpPr>
        <p:spPr>
          <a:xfrm>
            <a:off x="677334" y="6352651"/>
            <a:ext cx="6297612" cy="365125"/>
          </a:xfrm>
        </p:spPr>
        <p:txBody>
          <a:bodyPr vert="horz" lIns="91440" tIns="45720" rIns="91440" bIns="45720" rtlCol="0" anchor="ctr">
            <a:normAutofit/>
          </a:bodyPr>
          <a:lstStyle/>
          <a:p>
            <a:pPr>
              <a:spcAft>
                <a:spcPts val="600"/>
              </a:spcAft>
            </a:pPr>
            <a:r>
              <a:rPr lang="en-US" dirty="0"/>
              <a:t>Social Media Sentiment Analysis Based on US Airline Tweets</a:t>
            </a:r>
          </a:p>
        </p:txBody>
      </p:sp>
      <p:sp>
        <p:nvSpPr>
          <p:cNvPr id="5" name="Date Placeholder 4">
            <a:extLst>
              <a:ext uri="{FF2B5EF4-FFF2-40B4-BE49-F238E27FC236}">
                <a16:creationId xmlns:a16="http://schemas.microsoft.com/office/drawing/2014/main" id="{5354415C-EBE8-30BD-4360-E080BADE7AF0}"/>
              </a:ext>
            </a:extLst>
          </p:cNvPr>
          <p:cNvSpPr>
            <a:spLocks noGrp="1"/>
          </p:cNvSpPr>
          <p:nvPr>
            <p:ph type="dt" sz="half" idx="10"/>
          </p:nvPr>
        </p:nvSpPr>
        <p:spPr>
          <a:xfrm>
            <a:off x="7205133" y="6352651"/>
            <a:ext cx="911939" cy="365125"/>
          </a:xfrm>
        </p:spPr>
        <p:txBody>
          <a:bodyPr vert="horz" lIns="91440" tIns="45720" rIns="91440" bIns="45720" rtlCol="0" anchor="ctr">
            <a:normAutofit/>
          </a:bodyPr>
          <a:lstStyle/>
          <a:p>
            <a:pPr defTabSz="914400">
              <a:spcAft>
                <a:spcPts val="600"/>
              </a:spcAft>
            </a:pPr>
            <a:fld id="{3220A08F-2B1D-4498-A043-7C299B1C2561}" type="datetime1">
              <a:rPr lang="en-US" smtClean="0"/>
              <a:pPr defTabSz="914400">
                <a:spcAft>
                  <a:spcPts val="600"/>
                </a:spcAft>
              </a:pPr>
              <a:t>4/9/2024</a:t>
            </a:fld>
            <a:endParaRPr lang="en-US"/>
          </a:p>
        </p:txBody>
      </p:sp>
      <p:sp>
        <p:nvSpPr>
          <p:cNvPr id="7" name="Slide Number Placeholder 6">
            <a:extLst>
              <a:ext uri="{FF2B5EF4-FFF2-40B4-BE49-F238E27FC236}">
                <a16:creationId xmlns:a16="http://schemas.microsoft.com/office/drawing/2014/main" id="{7D0E56D9-679E-FAA8-0460-0C5ACCCA1717}"/>
              </a:ext>
            </a:extLst>
          </p:cNvPr>
          <p:cNvSpPr>
            <a:spLocks noGrp="1"/>
          </p:cNvSpPr>
          <p:nvPr>
            <p:ph type="sldNum" sz="quarter" idx="12"/>
          </p:nvPr>
        </p:nvSpPr>
        <p:spPr>
          <a:xfrm>
            <a:off x="8542023" y="6352651"/>
            <a:ext cx="683339" cy="365125"/>
          </a:xfrm>
        </p:spPr>
        <p:txBody>
          <a:bodyPr vert="horz" lIns="91440" tIns="45720" rIns="91440" bIns="45720" rtlCol="0" anchor="ctr">
            <a:normAutofit/>
          </a:bodyPr>
          <a:lstStyle/>
          <a:p>
            <a:pPr defTabSz="914400">
              <a:spcAft>
                <a:spcPts val="600"/>
              </a:spcAft>
            </a:pPr>
            <a:fld id="{6E91CC32-6A6B-4E2E-BBA1-6864F305DA26}" type="slidenum">
              <a:rPr lang="en-US" smtClean="0"/>
              <a:pPr defTabSz="914400">
                <a:spcAft>
                  <a:spcPts val="600"/>
                </a:spcAft>
              </a:pPr>
              <a:t>5</a:t>
            </a:fld>
            <a:endParaRPr lang="en-US"/>
          </a:p>
        </p:txBody>
      </p:sp>
    </p:spTree>
    <p:extLst>
      <p:ext uri="{BB962C8B-B14F-4D97-AF65-F5344CB8AC3E}">
        <p14:creationId xmlns:p14="http://schemas.microsoft.com/office/powerpoint/2010/main" val="6672057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D11ECC6-8551-4768-8DFD-CD41AF420A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1" name="Group 30">
            <a:extLst>
              <a:ext uri="{FF2B5EF4-FFF2-40B4-BE49-F238E27FC236}">
                <a16:creationId xmlns:a16="http://schemas.microsoft.com/office/drawing/2014/main" id="{93657592-CA60-4F45-B1A0-88AA7724208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32" name="Straight Connector 31">
              <a:extLst>
                <a:ext uri="{FF2B5EF4-FFF2-40B4-BE49-F238E27FC236}">
                  <a16:creationId xmlns:a16="http://schemas.microsoft.com/office/drawing/2014/main" id="{6F47E2B4-7DA9-4312-A1F0-C48388B236A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35B274F7-039F-4BFC-AA98-B51B1D6CB69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1F567692-F087-479A-8931-BD2869C3E4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BCBB4922-76EE-442B-A649-09873DCE79D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2" name="Rectangle 41">
            <a:extLst>
              <a:ext uri="{FF2B5EF4-FFF2-40B4-BE49-F238E27FC236}">
                <a16:creationId xmlns:a16="http://schemas.microsoft.com/office/drawing/2014/main" id="{8E2EB503-A017-4457-A105-53638C97DE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9680CB8-44F9-BA8C-DEBF-4F650939CC32}"/>
              </a:ext>
            </a:extLst>
          </p:cNvPr>
          <p:cNvPicPr>
            <a:picLocks noChangeAspect="1"/>
          </p:cNvPicPr>
          <p:nvPr/>
        </p:nvPicPr>
        <p:blipFill rotWithShape="1">
          <a:blip r:embed="rId2"/>
          <a:srcRect l="4203" r="9681" b="1"/>
          <a:stretch/>
        </p:blipFill>
        <p:spPr>
          <a:xfrm>
            <a:off x="643466" y="955559"/>
            <a:ext cx="3420534" cy="2830025"/>
          </a:xfrm>
          <a:prstGeom prst="rect">
            <a:avLst/>
          </a:prstGeom>
        </p:spPr>
      </p:pic>
      <p:pic>
        <p:nvPicPr>
          <p:cNvPr id="8" name="Picture 7">
            <a:extLst>
              <a:ext uri="{FF2B5EF4-FFF2-40B4-BE49-F238E27FC236}">
                <a16:creationId xmlns:a16="http://schemas.microsoft.com/office/drawing/2014/main" id="{46719675-944A-A5E8-5A98-3C95B8D66C42}"/>
              </a:ext>
            </a:extLst>
          </p:cNvPr>
          <p:cNvPicPr>
            <a:picLocks noChangeAspect="1"/>
          </p:cNvPicPr>
          <p:nvPr/>
        </p:nvPicPr>
        <p:blipFill rotWithShape="1">
          <a:blip r:embed="rId3"/>
          <a:srcRect r="3" b="19540"/>
          <a:stretch/>
        </p:blipFill>
        <p:spPr>
          <a:xfrm>
            <a:off x="4395246" y="963384"/>
            <a:ext cx="3411020" cy="2822200"/>
          </a:xfrm>
          <a:prstGeom prst="rect">
            <a:avLst/>
          </a:prstGeom>
        </p:spPr>
      </p:pic>
      <p:pic>
        <p:nvPicPr>
          <p:cNvPr id="12" name="Picture 11">
            <a:extLst>
              <a:ext uri="{FF2B5EF4-FFF2-40B4-BE49-F238E27FC236}">
                <a16:creationId xmlns:a16="http://schemas.microsoft.com/office/drawing/2014/main" id="{76F2A0B8-FBD6-A2AF-0F0D-FFE3500C101F}"/>
              </a:ext>
            </a:extLst>
          </p:cNvPr>
          <p:cNvPicPr>
            <a:picLocks noChangeAspect="1"/>
          </p:cNvPicPr>
          <p:nvPr/>
        </p:nvPicPr>
        <p:blipFill>
          <a:blip r:embed="rId4"/>
          <a:stretch>
            <a:fillRect/>
          </a:stretch>
        </p:blipFill>
        <p:spPr>
          <a:xfrm>
            <a:off x="8128001" y="1021340"/>
            <a:ext cx="3415776" cy="2698462"/>
          </a:xfrm>
          <a:prstGeom prst="rect">
            <a:avLst/>
          </a:prstGeom>
        </p:spPr>
      </p:pic>
      <p:sp>
        <p:nvSpPr>
          <p:cNvPr id="3" name="Content Placeholder 2">
            <a:extLst>
              <a:ext uri="{FF2B5EF4-FFF2-40B4-BE49-F238E27FC236}">
                <a16:creationId xmlns:a16="http://schemas.microsoft.com/office/drawing/2014/main" id="{F99171E2-8FDB-924D-49A3-3AB2747A3858}"/>
              </a:ext>
            </a:extLst>
          </p:cNvPr>
          <p:cNvSpPr>
            <a:spLocks noGrp="1"/>
          </p:cNvSpPr>
          <p:nvPr>
            <p:ph idx="1"/>
          </p:nvPr>
        </p:nvSpPr>
        <p:spPr>
          <a:xfrm>
            <a:off x="5268685" y="4814595"/>
            <a:ext cx="4531807" cy="1563899"/>
          </a:xfrm>
        </p:spPr>
        <p:txBody>
          <a:bodyPr anchor="ctr">
            <a:normAutofit/>
          </a:bodyPr>
          <a:lstStyle/>
          <a:p>
            <a:pPr>
              <a:lnSpc>
                <a:spcPct val="90000"/>
              </a:lnSpc>
            </a:pPr>
            <a:r>
              <a:rPr lang="en-GB" sz="1500">
                <a:solidFill>
                  <a:srgbClr val="FFFFFF"/>
                </a:solidFill>
              </a:rPr>
              <a:t>The Airline Sentiment dataset was obtained from the Kaggle open-source data repository. The tweets posted by the customers on Twitter were classified in three categories: Negative, Neutral, and Positive. The dataset consists of 14,640 instances and 15 features (Figure Eight 2019). </a:t>
            </a:r>
          </a:p>
          <a:p>
            <a:pPr>
              <a:lnSpc>
                <a:spcPct val="90000"/>
              </a:lnSpc>
            </a:pPr>
            <a:endParaRPr lang="en-GB" sz="1500">
              <a:solidFill>
                <a:srgbClr val="FFFFFF"/>
              </a:solidFill>
            </a:endParaRPr>
          </a:p>
        </p:txBody>
      </p:sp>
      <p:sp>
        <p:nvSpPr>
          <p:cNvPr id="5" name="Footer Placeholder 4">
            <a:extLst>
              <a:ext uri="{FF2B5EF4-FFF2-40B4-BE49-F238E27FC236}">
                <a16:creationId xmlns:a16="http://schemas.microsoft.com/office/drawing/2014/main" id="{563B09F2-F7C8-1A26-3C00-8C2C1CF79407}"/>
              </a:ext>
            </a:extLst>
          </p:cNvPr>
          <p:cNvSpPr>
            <a:spLocks noGrp="1"/>
          </p:cNvSpPr>
          <p:nvPr>
            <p:ph type="ftr" sz="quarter" idx="11"/>
          </p:nvPr>
        </p:nvSpPr>
        <p:spPr>
          <a:xfrm>
            <a:off x="677334" y="6378495"/>
            <a:ext cx="6297612" cy="365125"/>
          </a:xfrm>
        </p:spPr>
        <p:txBody>
          <a:bodyPr>
            <a:normAutofit/>
          </a:bodyPr>
          <a:lstStyle/>
          <a:p>
            <a:pPr>
              <a:spcAft>
                <a:spcPts val="600"/>
              </a:spcAft>
            </a:pPr>
            <a:r>
              <a:rPr lang="en-US" dirty="0">
                <a:solidFill>
                  <a:srgbClr val="FFFFFF"/>
                </a:solidFill>
              </a:rPr>
              <a:t>Social Media Sentiment Analysis Based on US Airline Tweets</a:t>
            </a:r>
          </a:p>
        </p:txBody>
      </p:sp>
      <p:sp>
        <p:nvSpPr>
          <p:cNvPr id="2" name="Title 1">
            <a:extLst>
              <a:ext uri="{FF2B5EF4-FFF2-40B4-BE49-F238E27FC236}">
                <a16:creationId xmlns:a16="http://schemas.microsoft.com/office/drawing/2014/main" id="{2B5F51C1-F8CF-8AF6-2D23-3C6EA87CF1AB}"/>
              </a:ext>
            </a:extLst>
          </p:cNvPr>
          <p:cNvSpPr>
            <a:spLocks noGrp="1"/>
          </p:cNvSpPr>
          <p:nvPr>
            <p:ph type="title"/>
          </p:nvPr>
        </p:nvSpPr>
        <p:spPr>
          <a:xfrm>
            <a:off x="677334" y="4811501"/>
            <a:ext cx="4441743" cy="1563899"/>
          </a:xfrm>
        </p:spPr>
        <p:txBody>
          <a:bodyPr anchor="ctr">
            <a:normAutofit/>
          </a:bodyPr>
          <a:lstStyle/>
          <a:p>
            <a:r>
              <a:rPr lang="en-GB" sz="3300"/>
              <a:t>Dataset – Brief Description &amp; Analysis</a:t>
            </a:r>
          </a:p>
        </p:txBody>
      </p:sp>
      <p:sp>
        <p:nvSpPr>
          <p:cNvPr id="4" name="Date Placeholder 3">
            <a:extLst>
              <a:ext uri="{FF2B5EF4-FFF2-40B4-BE49-F238E27FC236}">
                <a16:creationId xmlns:a16="http://schemas.microsoft.com/office/drawing/2014/main" id="{C32CA922-455F-847E-B49E-D9A0D8922994}"/>
              </a:ext>
            </a:extLst>
          </p:cNvPr>
          <p:cNvSpPr>
            <a:spLocks noGrp="1"/>
          </p:cNvSpPr>
          <p:nvPr>
            <p:ph type="dt" sz="half" idx="10"/>
          </p:nvPr>
        </p:nvSpPr>
        <p:spPr>
          <a:xfrm>
            <a:off x="7205133" y="6378495"/>
            <a:ext cx="911939" cy="365125"/>
          </a:xfrm>
        </p:spPr>
        <p:txBody>
          <a:bodyPr>
            <a:normAutofit/>
          </a:bodyPr>
          <a:lstStyle/>
          <a:p>
            <a:pPr>
              <a:spcAft>
                <a:spcPts val="600"/>
              </a:spcAft>
            </a:pPr>
            <a:fld id="{0F996519-E62D-4F8C-AE1E-36928EC7D15C}" type="datetime1">
              <a:rPr lang="en-US">
                <a:solidFill>
                  <a:srgbClr val="FFFFFF"/>
                </a:solidFill>
              </a:rPr>
              <a:pPr>
                <a:spcAft>
                  <a:spcPts val="600"/>
                </a:spcAft>
              </a:pPr>
              <a:t>4/9/2024</a:t>
            </a:fld>
            <a:endParaRPr lang="en-US">
              <a:solidFill>
                <a:srgbClr val="FFFFFF"/>
              </a:solidFill>
            </a:endParaRPr>
          </a:p>
        </p:txBody>
      </p:sp>
      <p:sp>
        <p:nvSpPr>
          <p:cNvPr id="6" name="Slide Number Placeholder 5">
            <a:extLst>
              <a:ext uri="{FF2B5EF4-FFF2-40B4-BE49-F238E27FC236}">
                <a16:creationId xmlns:a16="http://schemas.microsoft.com/office/drawing/2014/main" id="{14312207-9253-60E2-B340-E0754B83B7F4}"/>
              </a:ext>
            </a:extLst>
          </p:cNvPr>
          <p:cNvSpPr>
            <a:spLocks noGrp="1"/>
          </p:cNvSpPr>
          <p:nvPr>
            <p:ph type="sldNum" sz="quarter" idx="12"/>
          </p:nvPr>
        </p:nvSpPr>
        <p:spPr>
          <a:xfrm>
            <a:off x="8590663" y="6378495"/>
            <a:ext cx="683339" cy="365125"/>
          </a:xfrm>
        </p:spPr>
        <p:txBody>
          <a:bodyPr>
            <a:normAutofit/>
          </a:bodyPr>
          <a:lstStyle/>
          <a:p>
            <a:pPr>
              <a:spcAft>
                <a:spcPts val="600"/>
              </a:spcAft>
            </a:pPr>
            <a:fld id="{6E91CC32-6A6B-4E2E-BBA1-6864F305DA26}" type="slidenum">
              <a:rPr lang="en-US">
                <a:solidFill>
                  <a:srgbClr val="FFFFFF"/>
                </a:solidFill>
              </a:rPr>
              <a:pPr>
                <a:spcAft>
                  <a:spcPts val="600"/>
                </a:spcAft>
              </a:pPr>
              <a:t>6</a:t>
            </a:fld>
            <a:endParaRPr lang="en-US">
              <a:solidFill>
                <a:srgbClr val="FFFFFF"/>
              </a:solidFill>
            </a:endParaRPr>
          </a:p>
        </p:txBody>
      </p:sp>
    </p:spTree>
    <p:extLst>
      <p:ext uri="{BB962C8B-B14F-4D97-AF65-F5344CB8AC3E}">
        <p14:creationId xmlns:p14="http://schemas.microsoft.com/office/powerpoint/2010/main" val="16507459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D000-F263-16A8-BE6D-AE8427F47156}"/>
              </a:ext>
            </a:extLst>
          </p:cNvPr>
          <p:cNvSpPr>
            <a:spLocks noGrp="1"/>
          </p:cNvSpPr>
          <p:nvPr>
            <p:ph type="title"/>
          </p:nvPr>
        </p:nvSpPr>
        <p:spPr>
          <a:xfrm>
            <a:off x="677330" y="609600"/>
            <a:ext cx="2309709" cy="1320800"/>
          </a:xfrm>
        </p:spPr>
        <p:txBody>
          <a:bodyPr anchor="ctr">
            <a:normAutofit/>
          </a:bodyPr>
          <a:lstStyle/>
          <a:p>
            <a:r>
              <a:rPr lang="en-GB"/>
              <a:t>Results</a:t>
            </a:r>
            <a:endParaRPr lang="en-GB" dirty="0"/>
          </a:p>
        </p:txBody>
      </p:sp>
      <p:sp>
        <p:nvSpPr>
          <p:cNvPr id="43" name="Content Placeholder 12">
            <a:extLst>
              <a:ext uri="{FF2B5EF4-FFF2-40B4-BE49-F238E27FC236}">
                <a16:creationId xmlns:a16="http://schemas.microsoft.com/office/drawing/2014/main" id="{720169D8-42E8-5FAA-3E2D-9F5CDCA0C25F}"/>
              </a:ext>
            </a:extLst>
          </p:cNvPr>
          <p:cNvSpPr>
            <a:spLocks noGrp="1"/>
          </p:cNvSpPr>
          <p:nvPr>
            <p:ph idx="1"/>
          </p:nvPr>
        </p:nvSpPr>
        <p:spPr>
          <a:xfrm>
            <a:off x="677331" y="2160589"/>
            <a:ext cx="2309709" cy="3880773"/>
          </a:xfrm>
        </p:spPr>
        <p:txBody>
          <a:bodyPr>
            <a:normAutofit lnSpcReduction="10000"/>
          </a:bodyPr>
          <a:lstStyle/>
          <a:p>
            <a:pPr algn="just">
              <a:lnSpc>
                <a:spcPct val="90000"/>
              </a:lnSpc>
            </a:pPr>
            <a:r>
              <a:rPr lang="en-US" sz="1500"/>
              <a:t>The results reveal that the 80:20 data split ratio achieved better outcomes than the other data split ratios.</a:t>
            </a:r>
          </a:p>
          <a:p>
            <a:pPr algn="just">
              <a:lnSpc>
                <a:spcPct val="90000"/>
              </a:lnSpc>
            </a:pPr>
            <a:r>
              <a:rPr lang="en-US" sz="1500"/>
              <a:t>However, the Random Forest Classifier exhibited low bias and high variance and the results obtained were not at par with most research literature. Hence Feature Engineering techniques were applied to improve the model performance.</a:t>
            </a:r>
            <a:endParaRPr lang="en-US" sz="1500" dirty="0"/>
          </a:p>
        </p:txBody>
      </p:sp>
      <p:pic>
        <p:nvPicPr>
          <p:cNvPr id="8" name="Picture 7">
            <a:extLst>
              <a:ext uri="{FF2B5EF4-FFF2-40B4-BE49-F238E27FC236}">
                <a16:creationId xmlns:a16="http://schemas.microsoft.com/office/drawing/2014/main" id="{8BCA1803-C76A-EDEC-5C13-93B7EDAE2442}"/>
              </a:ext>
            </a:extLst>
          </p:cNvPr>
          <p:cNvPicPr/>
          <p:nvPr/>
        </p:nvPicPr>
        <p:blipFill>
          <a:blip r:embed="rId2"/>
          <a:stretch>
            <a:fillRect/>
          </a:stretch>
        </p:blipFill>
        <p:spPr>
          <a:xfrm>
            <a:off x="3119120" y="711201"/>
            <a:ext cx="3738880" cy="3139439"/>
          </a:xfrm>
          <a:prstGeom prst="rect">
            <a:avLst/>
          </a:prstGeom>
        </p:spPr>
      </p:pic>
      <p:pic>
        <p:nvPicPr>
          <p:cNvPr id="9" name="Picture 8">
            <a:extLst>
              <a:ext uri="{FF2B5EF4-FFF2-40B4-BE49-F238E27FC236}">
                <a16:creationId xmlns:a16="http://schemas.microsoft.com/office/drawing/2014/main" id="{D5CB3BA2-0646-E4E1-DF34-288643B00E78}"/>
              </a:ext>
            </a:extLst>
          </p:cNvPr>
          <p:cNvPicPr/>
          <p:nvPr/>
        </p:nvPicPr>
        <p:blipFill>
          <a:blip r:embed="rId3"/>
          <a:stretch>
            <a:fillRect/>
          </a:stretch>
        </p:blipFill>
        <p:spPr>
          <a:xfrm>
            <a:off x="6985383" y="609600"/>
            <a:ext cx="4206240" cy="3241040"/>
          </a:xfrm>
          <a:prstGeom prst="rect">
            <a:avLst/>
          </a:prstGeom>
        </p:spPr>
      </p:pic>
      <p:sp>
        <p:nvSpPr>
          <p:cNvPr id="5" name="Footer Placeholder 4">
            <a:extLst>
              <a:ext uri="{FF2B5EF4-FFF2-40B4-BE49-F238E27FC236}">
                <a16:creationId xmlns:a16="http://schemas.microsoft.com/office/drawing/2014/main" id="{50906082-C3C1-AF79-74FA-33FA6407935F}"/>
              </a:ext>
            </a:extLst>
          </p:cNvPr>
          <p:cNvSpPr>
            <a:spLocks noGrp="1"/>
          </p:cNvSpPr>
          <p:nvPr>
            <p:ph type="ftr" sz="quarter" idx="11"/>
          </p:nvPr>
        </p:nvSpPr>
        <p:spPr>
          <a:xfrm>
            <a:off x="677334" y="6041362"/>
            <a:ext cx="5192560" cy="365125"/>
          </a:xfrm>
        </p:spPr>
        <p:txBody>
          <a:bodyPr>
            <a:normAutofit/>
          </a:bodyPr>
          <a:lstStyle/>
          <a:p>
            <a:pPr>
              <a:spcAft>
                <a:spcPts val="600"/>
              </a:spcAft>
            </a:pPr>
            <a:r>
              <a:rPr lang="en-US"/>
              <a:t>Social Media Sentiment Analysis Based on US Airline Tweets</a:t>
            </a:r>
            <a:endParaRPr lang="en-US" dirty="0"/>
          </a:p>
        </p:txBody>
      </p:sp>
      <p:sp>
        <p:nvSpPr>
          <p:cNvPr id="4" name="Date Placeholder 3">
            <a:extLst>
              <a:ext uri="{FF2B5EF4-FFF2-40B4-BE49-F238E27FC236}">
                <a16:creationId xmlns:a16="http://schemas.microsoft.com/office/drawing/2014/main" id="{860659C2-6D71-4770-23D1-1664C5851269}"/>
              </a:ext>
            </a:extLst>
          </p:cNvPr>
          <p:cNvSpPr>
            <a:spLocks noGrp="1"/>
          </p:cNvSpPr>
          <p:nvPr>
            <p:ph type="dt" sz="half" idx="10"/>
          </p:nvPr>
        </p:nvSpPr>
        <p:spPr>
          <a:xfrm>
            <a:off x="6098497" y="6041362"/>
            <a:ext cx="2018576" cy="365125"/>
          </a:xfrm>
        </p:spPr>
        <p:txBody>
          <a:bodyPr>
            <a:normAutofit/>
          </a:bodyPr>
          <a:lstStyle/>
          <a:p>
            <a:pPr>
              <a:spcAft>
                <a:spcPts val="600"/>
              </a:spcAft>
            </a:pPr>
            <a:fld id="{0F996519-E62D-4F8C-AE1E-36928EC7D15C}" type="datetime1">
              <a:rPr lang="en-US" smtClean="0"/>
              <a:pPr>
                <a:spcAft>
                  <a:spcPts val="600"/>
                </a:spcAft>
              </a:pPr>
              <a:t>4/9/2024</a:t>
            </a:fld>
            <a:endParaRPr lang="en-US" dirty="0"/>
          </a:p>
        </p:txBody>
      </p:sp>
      <p:sp>
        <p:nvSpPr>
          <p:cNvPr id="6" name="Slide Number Placeholder 5">
            <a:extLst>
              <a:ext uri="{FF2B5EF4-FFF2-40B4-BE49-F238E27FC236}">
                <a16:creationId xmlns:a16="http://schemas.microsoft.com/office/drawing/2014/main" id="{8002A5FA-7E33-7B7F-1823-760A3A008508}"/>
              </a:ext>
            </a:extLst>
          </p:cNvPr>
          <p:cNvSpPr>
            <a:spLocks noGrp="1"/>
          </p:cNvSpPr>
          <p:nvPr>
            <p:ph type="sldNum" sz="quarter" idx="12"/>
          </p:nvPr>
        </p:nvSpPr>
        <p:spPr>
          <a:xfrm>
            <a:off x="8590663" y="6041362"/>
            <a:ext cx="683339" cy="365125"/>
          </a:xfrm>
        </p:spPr>
        <p:txBody>
          <a:bodyPr>
            <a:normAutofit/>
          </a:bodyPr>
          <a:lstStyle/>
          <a:p>
            <a:pPr>
              <a:spcAft>
                <a:spcPts val="600"/>
              </a:spcAft>
            </a:pPr>
            <a:fld id="{6E91CC32-6A6B-4E2E-BBA1-6864F305DA26}" type="slidenum">
              <a:rPr lang="en-US" smtClean="0"/>
              <a:pPr>
                <a:spcAft>
                  <a:spcPts val="600"/>
                </a:spcAft>
              </a:pPr>
              <a:t>7</a:t>
            </a:fld>
            <a:endParaRPr lang="en-US"/>
          </a:p>
        </p:txBody>
      </p:sp>
      <p:pic>
        <p:nvPicPr>
          <p:cNvPr id="7" name="Content Placeholder 6">
            <a:extLst>
              <a:ext uri="{FF2B5EF4-FFF2-40B4-BE49-F238E27FC236}">
                <a16:creationId xmlns:a16="http://schemas.microsoft.com/office/drawing/2014/main" id="{3943DF83-38E0-BE8D-580C-22675517C2BF}"/>
              </a:ext>
            </a:extLst>
          </p:cNvPr>
          <p:cNvPicPr>
            <a:picLocks/>
          </p:cNvPicPr>
          <p:nvPr/>
        </p:nvPicPr>
        <p:blipFill>
          <a:blip r:embed="rId4"/>
          <a:stretch>
            <a:fillRect/>
          </a:stretch>
        </p:blipFill>
        <p:spPr>
          <a:xfrm>
            <a:off x="3119120" y="4267200"/>
            <a:ext cx="6154881" cy="1774161"/>
          </a:xfrm>
          <a:prstGeom prst="rect">
            <a:avLst/>
          </a:prstGeom>
        </p:spPr>
      </p:pic>
    </p:spTree>
    <p:extLst>
      <p:ext uri="{BB962C8B-B14F-4D97-AF65-F5344CB8AC3E}">
        <p14:creationId xmlns:p14="http://schemas.microsoft.com/office/powerpoint/2010/main" val="20553068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3B2EA-B87E-F279-0190-29C788CF8BA5}"/>
              </a:ext>
            </a:extLst>
          </p:cNvPr>
          <p:cNvSpPr>
            <a:spLocks noGrp="1"/>
          </p:cNvSpPr>
          <p:nvPr>
            <p:ph type="title"/>
          </p:nvPr>
        </p:nvSpPr>
        <p:spPr>
          <a:xfrm>
            <a:off x="677334" y="609600"/>
            <a:ext cx="8596668" cy="304800"/>
          </a:xfrm>
        </p:spPr>
        <p:txBody>
          <a:bodyPr>
            <a:noAutofit/>
          </a:bodyPr>
          <a:lstStyle/>
          <a:p>
            <a:r>
              <a:rPr lang="en-GB" sz="2000" b="1" dirty="0">
                <a:solidFill>
                  <a:schemeClr val="accent2">
                    <a:lumMod val="50000"/>
                  </a:schemeClr>
                </a:solidFill>
              </a:rPr>
              <a:t>Comparison of Results with the application of Feature Engineering</a:t>
            </a:r>
          </a:p>
        </p:txBody>
      </p:sp>
      <p:sp>
        <p:nvSpPr>
          <p:cNvPr id="3" name="Text Placeholder 2">
            <a:extLst>
              <a:ext uri="{FF2B5EF4-FFF2-40B4-BE49-F238E27FC236}">
                <a16:creationId xmlns:a16="http://schemas.microsoft.com/office/drawing/2014/main" id="{9EC4936F-8207-543A-A8B6-45A04D35ABAB}"/>
              </a:ext>
            </a:extLst>
          </p:cNvPr>
          <p:cNvSpPr>
            <a:spLocks noGrp="1"/>
          </p:cNvSpPr>
          <p:nvPr>
            <p:ph type="body" idx="1"/>
          </p:nvPr>
        </p:nvSpPr>
        <p:spPr>
          <a:xfrm>
            <a:off x="771617" y="1073425"/>
            <a:ext cx="4089751" cy="516835"/>
          </a:xfrm>
        </p:spPr>
        <p:txBody>
          <a:bodyPr/>
          <a:lstStyle/>
          <a:p>
            <a:r>
              <a:rPr lang="en-GB" sz="2000" dirty="0"/>
              <a:t>Without Feature Engineering</a:t>
            </a:r>
          </a:p>
        </p:txBody>
      </p:sp>
      <p:sp>
        <p:nvSpPr>
          <p:cNvPr id="5" name="Text Placeholder 4">
            <a:extLst>
              <a:ext uri="{FF2B5EF4-FFF2-40B4-BE49-F238E27FC236}">
                <a16:creationId xmlns:a16="http://schemas.microsoft.com/office/drawing/2014/main" id="{220CE718-083D-E1FB-D454-EB5C0CDA66E4}"/>
              </a:ext>
            </a:extLst>
          </p:cNvPr>
          <p:cNvSpPr>
            <a:spLocks noGrp="1"/>
          </p:cNvSpPr>
          <p:nvPr>
            <p:ph type="body" sz="quarter" idx="3"/>
          </p:nvPr>
        </p:nvSpPr>
        <p:spPr>
          <a:xfrm>
            <a:off x="5184249" y="914401"/>
            <a:ext cx="4089751" cy="588396"/>
          </a:xfrm>
        </p:spPr>
        <p:txBody>
          <a:bodyPr/>
          <a:lstStyle/>
          <a:p>
            <a:r>
              <a:rPr lang="en-GB" sz="2000" dirty="0"/>
              <a:t>With Feature Engineering</a:t>
            </a:r>
          </a:p>
        </p:txBody>
      </p:sp>
      <p:pic>
        <p:nvPicPr>
          <p:cNvPr id="12" name="Content Placeholder 11">
            <a:extLst>
              <a:ext uri="{FF2B5EF4-FFF2-40B4-BE49-F238E27FC236}">
                <a16:creationId xmlns:a16="http://schemas.microsoft.com/office/drawing/2014/main" id="{0A6956E2-1EB8-A659-82D6-D5389FA936E6}"/>
              </a:ext>
            </a:extLst>
          </p:cNvPr>
          <p:cNvPicPr>
            <a:picLocks noGrp="1" noChangeAspect="1"/>
          </p:cNvPicPr>
          <p:nvPr>
            <p:ph sz="quarter" idx="4"/>
          </p:nvPr>
        </p:nvPicPr>
        <p:blipFill>
          <a:blip r:embed="rId2"/>
          <a:stretch>
            <a:fillRect/>
          </a:stretch>
        </p:blipFill>
        <p:spPr>
          <a:xfrm>
            <a:off x="4975668" y="1502797"/>
            <a:ext cx="4186237" cy="3031146"/>
          </a:xfrm>
        </p:spPr>
      </p:pic>
      <p:sp>
        <p:nvSpPr>
          <p:cNvPr id="7" name="Date Placeholder 6">
            <a:extLst>
              <a:ext uri="{FF2B5EF4-FFF2-40B4-BE49-F238E27FC236}">
                <a16:creationId xmlns:a16="http://schemas.microsoft.com/office/drawing/2014/main" id="{C780A8A1-C812-6BFB-2F74-328F772D2E06}"/>
              </a:ext>
            </a:extLst>
          </p:cNvPr>
          <p:cNvSpPr>
            <a:spLocks noGrp="1"/>
          </p:cNvSpPr>
          <p:nvPr>
            <p:ph type="dt" sz="half" idx="10"/>
          </p:nvPr>
        </p:nvSpPr>
        <p:spPr/>
        <p:txBody>
          <a:bodyPr/>
          <a:lstStyle/>
          <a:p>
            <a:fld id="{AD631DCC-9916-4BB7-A2E9-25EC84C740A7}" type="datetime1">
              <a:rPr lang="en-US" smtClean="0"/>
              <a:t>4/9/2024</a:t>
            </a:fld>
            <a:endParaRPr lang="en-US"/>
          </a:p>
        </p:txBody>
      </p:sp>
      <p:sp>
        <p:nvSpPr>
          <p:cNvPr id="8" name="Footer Placeholder 7">
            <a:extLst>
              <a:ext uri="{FF2B5EF4-FFF2-40B4-BE49-F238E27FC236}">
                <a16:creationId xmlns:a16="http://schemas.microsoft.com/office/drawing/2014/main" id="{4F6A8DEE-8714-594A-F3D5-743D82857771}"/>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3BC02C44-6BB7-78B7-A0AF-D96C0366EE73}"/>
              </a:ext>
            </a:extLst>
          </p:cNvPr>
          <p:cNvSpPr>
            <a:spLocks noGrp="1"/>
          </p:cNvSpPr>
          <p:nvPr>
            <p:ph type="sldNum" sz="quarter" idx="12"/>
          </p:nvPr>
        </p:nvSpPr>
        <p:spPr/>
        <p:txBody>
          <a:bodyPr/>
          <a:lstStyle/>
          <a:p>
            <a:fld id="{6E91CC32-6A6B-4E2E-BBA1-6864F305DA26}" type="slidenum">
              <a:rPr lang="en-US" smtClean="0"/>
              <a:t>8</a:t>
            </a:fld>
            <a:endParaRPr lang="en-US"/>
          </a:p>
        </p:txBody>
      </p:sp>
      <p:pic>
        <p:nvPicPr>
          <p:cNvPr id="10" name="Content Placeholder 9">
            <a:extLst>
              <a:ext uri="{FF2B5EF4-FFF2-40B4-BE49-F238E27FC236}">
                <a16:creationId xmlns:a16="http://schemas.microsoft.com/office/drawing/2014/main" id="{A0170B84-2296-06A2-E108-E57134BF044B}"/>
              </a:ext>
            </a:extLst>
          </p:cNvPr>
          <p:cNvPicPr>
            <a:picLocks noGrp="1"/>
          </p:cNvPicPr>
          <p:nvPr>
            <p:ph sz="half" idx="2"/>
          </p:nvPr>
        </p:nvPicPr>
        <p:blipFill>
          <a:blip r:embed="rId3"/>
          <a:stretch>
            <a:fillRect/>
          </a:stretch>
        </p:blipFill>
        <p:spPr>
          <a:xfrm>
            <a:off x="676589" y="1502797"/>
            <a:ext cx="4184650" cy="2966791"/>
          </a:xfrm>
          <a:prstGeom prst="rect">
            <a:avLst/>
          </a:prstGeom>
        </p:spPr>
      </p:pic>
      <p:pic>
        <p:nvPicPr>
          <p:cNvPr id="14" name="Picture 13">
            <a:extLst>
              <a:ext uri="{FF2B5EF4-FFF2-40B4-BE49-F238E27FC236}">
                <a16:creationId xmlns:a16="http://schemas.microsoft.com/office/drawing/2014/main" id="{05A766BB-826D-3A2A-AD07-86C84AA74A97}"/>
              </a:ext>
            </a:extLst>
          </p:cNvPr>
          <p:cNvPicPr>
            <a:picLocks noChangeAspect="1"/>
          </p:cNvPicPr>
          <p:nvPr/>
        </p:nvPicPr>
        <p:blipFill>
          <a:blip r:embed="rId4"/>
          <a:stretch>
            <a:fillRect/>
          </a:stretch>
        </p:blipFill>
        <p:spPr>
          <a:xfrm>
            <a:off x="5226152" y="4409237"/>
            <a:ext cx="3935753" cy="2448763"/>
          </a:xfrm>
          <a:prstGeom prst="rect">
            <a:avLst/>
          </a:prstGeom>
        </p:spPr>
      </p:pic>
      <p:pic>
        <p:nvPicPr>
          <p:cNvPr id="1028" name="Picture 4">
            <a:extLst>
              <a:ext uri="{FF2B5EF4-FFF2-40B4-BE49-F238E27FC236}">
                <a16:creationId xmlns:a16="http://schemas.microsoft.com/office/drawing/2014/main" id="{B92DC126-3FD2-7A58-5E84-BBC7BF50B5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4167" y="4469588"/>
            <a:ext cx="4184650" cy="2388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133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6" name="Group 83">
            <a:extLst>
              <a:ext uri="{FF2B5EF4-FFF2-40B4-BE49-F238E27FC236}">
                <a16:creationId xmlns:a16="http://schemas.microsoft.com/office/drawing/2014/main" id="{0884F175-9D23-496E-80AC-F3D2FD54109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5" name="Straight Connector 84">
              <a:extLst>
                <a:ext uri="{FF2B5EF4-FFF2-40B4-BE49-F238E27FC236}">
                  <a16:creationId xmlns:a16="http://schemas.microsoft.com/office/drawing/2014/main" id="{22D4B7B8-5AFE-4B32-A805-72EC571E6F0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757D13B2-7A74-4788-8689-5EDB2DA868F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7"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88">
              <a:extLst>
                <a:ext uri="{FF2B5EF4-FFF2-40B4-BE49-F238E27FC236}">
                  <a16:creationId xmlns:a16="http://schemas.microsoft.com/office/drawing/2014/main" id="{CDD4EA12-82D2-47D7-8742-8F4746AA6F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id="{3182795B-2BFA-4D7B-BE85-701A73E253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Isosceles Triangle 93">
              <a:extLst>
                <a:ext uri="{FF2B5EF4-FFF2-40B4-BE49-F238E27FC236}">
                  <a16:creationId xmlns:a16="http://schemas.microsoft.com/office/drawing/2014/main" id="{810B9E5C-2AE2-4B4E-916F-F954F2AA8A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CAFEC37-30A8-8D87-4B6E-6DD11F5C3A50}"/>
              </a:ext>
            </a:extLst>
          </p:cNvPr>
          <p:cNvSpPr>
            <a:spLocks noGrp="1"/>
          </p:cNvSpPr>
          <p:nvPr>
            <p:ph type="title"/>
          </p:nvPr>
        </p:nvSpPr>
        <p:spPr>
          <a:xfrm>
            <a:off x="6343484" y="609599"/>
            <a:ext cx="3142422" cy="2377907"/>
          </a:xfrm>
        </p:spPr>
        <p:txBody>
          <a:bodyPr vert="horz" lIns="91440" tIns="45720" rIns="91440" bIns="45720" rtlCol="0" anchor="ctr">
            <a:noAutofit/>
          </a:bodyPr>
          <a:lstStyle/>
          <a:p>
            <a:r>
              <a:rPr lang="en-US" sz="2600"/>
              <a:t>Result Comparison of the Baseline Model, Feature Engineering Model and Model with Resampling</a:t>
            </a:r>
            <a:endParaRPr lang="en-US" sz="2600" dirty="0"/>
          </a:p>
        </p:txBody>
      </p:sp>
      <p:pic>
        <p:nvPicPr>
          <p:cNvPr id="11" name="Picture 10">
            <a:extLst>
              <a:ext uri="{FF2B5EF4-FFF2-40B4-BE49-F238E27FC236}">
                <a16:creationId xmlns:a16="http://schemas.microsoft.com/office/drawing/2014/main" id="{A9ABADFB-8BC9-7285-9C32-FAEFFDBCBB41}"/>
              </a:ext>
            </a:extLst>
          </p:cNvPr>
          <p:cNvPicPr>
            <a:picLocks noChangeAspect="1"/>
          </p:cNvPicPr>
          <p:nvPr/>
        </p:nvPicPr>
        <p:blipFill>
          <a:blip r:embed="rId2"/>
          <a:stretch>
            <a:fillRect/>
          </a:stretch>
        </p:blipFill>
        <p:spPr>
          <a:xfrm>
            <a:off x="677333" y="670383"/>
            <a:ext cx="5421162" cy="2480181"/>
          </a:xfrm>
          <a:prstGeom prst="rect">
            <a:avLst/>
          </a:prstGeom>
        </p:spPr>
      </p:pic>
      <p:sp>
        <p:nvSpPr>
          <p:cNvPr id="6" name="Footer Placeholder 5">
            <a:extLst>
              <a:ext uri="{FF2B5EF4-FFF2-40B4-BE49-F238E27FC236}">
                <a16:creationId xmlns:a16="http://schemas.microsoft.com/office/drawing/2014/main" id="{50DA8357-1B80-CFBE-08C3-25EB7877A257}"/>
              </a:ext>
            </a:extLst>
          </p:cNvPr>
          <p:cNvSpPr>
            <a:spLocks noGrp="1"/>
          </p:cNvSpPr>
          <p:nvPr>
            <p:ph type="ftr" sz="quarter" idx="11"/>
          </p:nvPr>
        </p:nvSpPr>
        <p:spPr>
          <a:xfrm>
            <a:off x="677334" y="6041362"/>
            <a:ext cx="5192560" cy="365125"/>
          </a:xfrm>
        </p:spPr>
        <p:txBody>
          <a:bodyPr vert="horz" lIns="91440" tIns="45720" rIns="91440" bIns="45720" rtlCol="0" anchor="ctr">
            <a:normAutofit/>
          </a:bodyPr>
          <a:lstStyle/>
          <a:p>
            <a:pPr>
              <a:spcAft>
                <a:spcPts val="600"/>
              </a:spcAft>
            </a:pPr>
            <a:r>
              <a:rPr lang="en-US"/>
              <a:t>Social Media Sentiment Analysis Based on US Airline Tweets</a:t>
            </a:r>
            <a:endParaRPr lang="en-US" dirty="0"/>
          </a:p>
        </p:txBody>
      </p:sp>
      <p:sp>
        <p:nvSpPr>
          <p:cNvPr id="4" name="Text Placeholder 3">
            <a:extLst>
              <a:ext uri="{FF2B5EF4-FFF2-40B4-BE49-F238E27FC236}">
                <a16:creationId xmlns:a16="http://schemas.microsoft.com/office/drawing/2014/main" id="{DA63800E-3138-AC6F-C383-A646FEAFB16B}"/>
              </a:ext>
            </a:extLst>
          </p:cNvPr>
          <p:cNvSpPr>
            <a:spLocks noGrp="1"/>
          </p:cNvSpPr>
          <p:nvPr>
            <p:ph type="body" sz="half" idx="2"/>
          </p:nvPr>
        </p:nvSpPr>
        <p:spPr>
          <a:xfrm>
            <a:off x="6343484" y="3196562"/>
            <a:ext cx="2930517" cy="2844800"/>
          </a:xfrm>
        </p:spPr>
        <p:txBody>
          <a:bodyPr vert="horz" lIns="91440" tIns="45720" rIns="91440" bIns="45720" rtlCol="0">
            <a:normAutofit/>
          </a:bodyPr>
          <a:lstStyle/>
          <a:p>
            <a:pPr>
              <a:buFont typeface="Wingdings 3" charset="2"/>
              <a:buChar char=""/>
            </a:pPr>
            <a:r>
              <a:rPr lang="en-US"/>
              <a:t>This section displays the results obtained after performing Feature Engineering and Random Minority Oversampling Technique</a:t>
            </a:r>
            <a:endParaRPr lang="en-US" dirty="0"/>
          </a:p>
        </p:txBody>
      </p:sp>
      <p:sp>
        <p:nvSpPr>
          <p:cNvPr id="5" name="Date Placeholder 4">
            <a:extLst>
              <a:ext uri="{FF2B5EF4-FFF2-40B4-BE49-F238E27FC236}">
                <a16:creationId xmlns:a16="http://schemas.microsoft.com/office/drawing/2014/main" id="{3CBD4E27-2E08-FDA8-E4F3-07F0FA7CBC1B}"/>
              </a:ext>
            </a:extLst>
          </p:cNvPr>
          <p:cNvSpPr>
            <a:spLocks noGrp="1"/>
          </p:cNvSpPr>
          <p:nvPr>
            <p:ph type="dt" sz="half" idx="10"/>
          </p:nvPr>
        </p:nvSpPr>
        <p:spPr>
          <a:xfrm>
            <a:off x="6098497" y="6041362"/>
            <a:ext cx="2018576" cy="365125"/>
          </a:xfrm>
        </p:spPr>
        <p:txBody>
          <a:bodyPr vert="horz" lIns="91440" tIns="45720" rIns="91440" bIns="45720" rtlCol="0" anchor="ctr">
            <a:normAutofit/>
          </a:bodyPr>
          <a:lstStyle/>
          <a:p>
            <a:pPr defTabSz="914400">
              <a:spcAft>
                <a:spcPts val="600"/>
              </a:spcAft>
            </a:pPr>
            <a:fld id="{3220A08F-2B1D-4498-A043-7C299B1C2561}" type="datetime1">
              <a:rPr lang="en-US" smtClean="0"/>
              <a:pPr defTabSz="914400">
                <a:spcAft>
                  <a:spcPts val="600"/>
                </a:spcAft>
              </a:pPr>
              <a:t>4/9/2024</a:t>
            </a:fld>
            <a:endParaRPr lang="en-US"/>
          </a:p>
        </p:txBody>
      </p:sp>
      <p:pic>
        <p:nvPicPr>
          <p:cNvPr id="9" name="Picture Placeholder 8">
            <a:extLst>
              <a:ext uri="{FF2B5EF4-FFF2-40B4-BE49-F238E27FC236}">
                <a16:creationId xmlns:a16="http://schemas.microsoft.com/office/drawing/2014/main" id="{890A05A7-F6B6-E886-7858-4AB01AA0433E}"/>
              </a:ext>
            </a:extLst>
          </p:cNvPr>
          <p:cNvPicPr>
            <a:picLocks noGrp="1" noChangeAspect="1"/>
          </p:cNvPicPr>
          <p:nvPr>
            <p:ph type="pic" idx="1"/>
          </p:nvPr>
        </p:nvPicPr>
        <p:blipFill rotWithShape="1">
          <a:blip r:embed="rId3"/>
          <a:srcRect l="4250" r="4249" b="-1"/>
          <a:stretch/>
        </p:blipFill>
        <p:spPr>
          <a:xfrm>
            <a:off x="681164" y="3439020"/>
            <a:ext cx="5815052" cy="2602341"/>
          </a:xfrm>
          <a:prstGeom prst="rect">
            <a:avLst/>
          </a:prstGeom>
        </p:spPr>
      </p:pic>
      <p:sp>
        <p:nvSpPr>
          <p:cNvPr id="7" name="Slide Number Placeholder 6">
            <a:extLst>
              <a:ext uri="{FF2B5EF4-FFF2-40B4-BE49-F238E27FC236}">
                <a16:creationId xmlns:a16="http://schemas.microsoft.com/office/drawing/2014/main" id="{CD62AED6-69B5-076D-A051-25E37CBAA15A}"/>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914400">
              <a:spcAft>
                <a:spcPts val="600"/>
              </a:spcAft>
            </a:pPr>
            <a:fld id="{6E91CC32-6A6B-4E2E-BBA1-6864F305DA26}" type="slidenum">
              <a:rPr lang="en-US" smtClean="0"/>
              <a:pPr defTabSz="914400">
                <a:spcAft>
                  <a:spcPts val="600"/>
                </a:spcAft>
              </a:pPr>
              <a:t>9</a:t>
            </a:fld>
            <a:endParaRPr lang="en-US"/>
          </a:p>
        </p:txBody>
      </p:sp>
    </p:spTree>
    <p:extLst>
      <p:ext uri="{BB962C8B-B14F-4D97-AF65-F5344CB8AC3E}">
        <p14:creationId xmlns:p14="http://schemas.microsoft.com/office/powerpoint/2010/main" val="35836691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213</TotalTime>
  <Words>860</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Trebuchet MS</vt:lpstr>
      <vt:lpstr>Wingdings 3</vt:lpstr>
      <vt:lpstr>Facet</vt:lpstr>
      <vt:lpstr>Social media sentiment analysis based on us airline tweets</vt:lpstr>
      <vt:lpstr>Introduction</vt:lpstr>
      <vt:lpstr>Problem Statement</vt:lpstr>
      <vt:lpstr>Aims and Objective</vt:lpstr>
      <vt:lpstr>Brief Overview of Methodology</vt:lpstr>
      <vt:lpstr>Dataset – Brief Description &amp; Analysis</vt:lpstr>
      <vt:lpstr>Results</vt:lpstr>
      <vt:lpstr>Comparison of Results with the application of Feature Engineering</vt:lpstr>
      <vt:lpstr>Result Comparison of the Baseline Model, Feature Engineering Model and Model with Resampling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sentiment analysis based on us airline tweets</dc:title>
  <dc:creator>Ewere Usifoh-Babalola</dc:creator>
  <cp:lastModifiedBy>Ewere</cp:lastModifiedBy>
  <cp:revision>1</cp:revision>
  <dcterms:created xsi:type="dcterms:W3CDTF">2024-02-13T09:36:44Z</dcterms:created>
  <dcterms:modified xsi:type="dcterms:W3CDTF">2024-04-09T07:36:04Z</dcterms:modified>
</cp:coreProperties>
</file>