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8" r:id="rId5"/>
    <p:sldId id="328" r:id="rId6"/>
    <p:sldId id="316" r:id="rId7"/>
    <p:sldId id="326" r:id="rId8"/>
    <p:sldId id="338" r:id="rId9"/>
    <p:sldId id="317" r:id="rId10"/>
    <p:sldId id="300" r:id="rId11"/>
    <p:sldId id="332" r:id="rId12"/>
    <p:sldId id="333" r:id="rId13"/>
    <p:sldId id="301" r:id="rId14"/>
    <p:sldId id="302" r:id="rId15"/>
    <p:sldId id="312" r:id="rId16"/>
    <p:sldId id="305" r:id="rId17"/>
    <p:sldId id="306" r:id="rId18"/>
    <p:sldId id="334" r:id="rId19"/>
    <p:sldId id="335" r:id="rId20"/>
    <p:sldId id="336" r:id="rId21"/>
    <p:sldId id="337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85572" autoAdjust="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1EF95-2BF1-4422-9E77-DF65525E437F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7A7E82-218F-4DDC-B180-A92C5ADC833D}">
      <dgm:prSet phldrT="[Text]"/>
      <dgm:spPr/>
      <dgm:t>
        <a:bodyPr/>
        <a:lstStyle/>
        <a:p>
          <a:r>
            <a:rPr lang="en-US" dirty="0"/>
            <a:t>Prescribe the exercises</a:t>
          </a:r>
        </a:p>
      </dgm:t>
    </dgm:pt>
    <dgm:pt modelId="{03D79C98-9840-4C58-B230-46742D2ACC9E}" type="parTrans" cxnId="{00C3D7AB-4331-456E-AABF-D45243019117}">
      <dgm:prSet/>
      <dgm:spPr/>
      <dgm:t>
        <a:bodyPr/>
        <a:lstStyle/>
        <a:p>
          <a:endParaRPr lang="en-US"/>
        </a:p>
      </dgm:t>
    </dgm:pt>
    <dgm:pt modelId="{A8EC9E05-B445-48C8-8677-915DCF63905B}" type="sibTrans" cxnId="{00C3D7AB-4331-456E-AABF-D45243019117}">
      <dgm:prSet/>
      <dgm:spPr/>
      <dgm:t>
        <a:bodyPr/>
        <a:lstStyle/>
        <a:p>
          <a:endParaRPr lang="en-US"/>
        </a:p>
      </dgm:t>
    </dgm:pt>
    <dgm:pt modelId="{EF3DA451-5F10-4F0E-874B-DCD7B2D73D8A}">
      <dgm:prSet phldrT="[Text]"/>
      <dgm:spPr/>
      <dgm:t>
        <a:bodyPr/>
        <a:lstStyle/>
        <a:p>
          <a:r>
            <a:rPr lang="en-US" dirty="0"/>
            <a:t>Patient performs</a:t>
          </a:r>
        </a:p>
      </dgm:t>
    </dgm:pt>
    <dgm:pt modelId="{C3857461-A24B-4668-9913-7177DD40D2AA}" type="parTrans" cxnId="{196B4EC1-B0C1-4CB2-9572-D7D57013FC9C}">
      <dgm:prSet/>
      <dgm:spPr/>
      <dgm:t>
        <a:bodyPr/>
        <a:lstStyle/>
        <a:p>
          <a:endParaRPr lang="en-US"/>
        </a:p>
      </dgm:t>
    </dgm:pt>
    <dgm:pt modelId="{3016A55F-FE97-4AB9-96C8-1F4894BB1582}" type="sibTrans" cxnId="{196B4EC1-B0C1-4CB2-9572-D7D57013FC9C}">
      <dgm:prSet/>
      <dgm:spPr/>
      <dgm:t>
        <a:bodyPr/>
        <a:lstStyle/>
        <a:p>
          <a:endParaRPr lang="en-US"/>
        </a:p>
      </dgm:t>
    </dgm:pt>
    <dgm:pt modelId="{D98A8876-962F-4613-9E85-CF6787CD3D5A}">
      <dgm:prSet phldrT="[Text]"/>
      <dgm:spPr/>
      <dgm:t>
        <a:bodyPr/>
        <a:lstStyle/>
        <a:p>
          <a:r>
            <a:rPr lang="en-US" dirty="0"/>
            <a:t>Make progress</a:t>
          </a:r>
        </a:p>
      </dgm:t>
    </dgm:pt>
    <dgm:pt modelId="{3687E930-00B6-4E30-BB99-0886C3F75521}" type="parTrans" cxnId="{5F8D5C40-C44A-4747-9184-DE48F6E20968}">
      <dgm:prSet/>
      <dgm:spPr/>
      <dgm:t>
        <a:bodyPr/>
        <a:lstStyle/>
        <a:p>
          <a:endParaRPr lang="en-US"/>
        </a:p>
      </dgm:t>
    </dgm:pt>
    <dgm:pt modelId="{E1308B0E-3E84-4EF0-9DDE-12786A7A82B7}" type="sibTrans" cxnId="{5F8D5C40-C44A-4747-9184-DE48F6E20968}">
      <dgm:prSet/>
      <dgm:spPr/>
      <dgm:t>
        <a:bodyPr/>
        <a:lstStyle/>
        <a:p>
          <a:endParaRPr lang="en-US"/>
        </a:p>
      </dgm:t>
    </dgm:pt>
    <dgm:pt modelId="{09D70F1C-9867-4CE4-9EBE-74E4F20869DB}">
      <dgm:prSet phldrT="[Text]"/>
      <dgm:spPr/>
      <dgm:t>
        <a:bodyPr/>
        <a:lstStyle/>
        <a:p>
          <a:r>
            <a:rPr lang="en-US" dirty="0"/>
            <a:t>Stops before prescribed</a:t>
          </a:r>
        </a:p>
      </dgm:t>
    </dgm:pt>
    <dgm:pt modelId="{4027DC39-B943-4D0B-BC1E-7B767FDB1C93}" type="parTrans" cxnId="{8CC3BF13-E982-4466-B666-5068AD7DC313}">
      <dgm:prSet/>
      <dgm:spPr/>
      <dgm:t>
        <a:bodyPr/>
        <a:lstStyle/>
        <a:p>
          <a:endParaRPr lang="en-US"/>
        </a:p>
      </dgm:t>
    </dgm:pt>
    <dgm:pt modelId="{4B8CC165-EB8F-4B9C-A2FB-D19B7A802FC7}" type="sibTrans" cxnId="{8CC3BF13-E982-4466-B666-5068AD7DC313}">
      <dgm:prSet/>
      <dgm:spPr/>
      <dgm:t>
        <a:bodyPr/>
        <a:lstStyle/>
        <a:p>
          <a:endParaRPr lang="en-US"/>
        </a:p>
      </dgm:t>
    </dgm:pt>
    <dgm:pt modelId="{0E0F33AD-78DF-4A18-A7B4-146ACD29597F}">
      <dgm:prSet phldrT="[Text]"/>
      <dgm:spPr/>
      <dgm:t>
        <a:bodyPr/>
        <a:lstStyle/>
        <a:p>
          <a:r>
            <a:rPr lang="en-US" dirty="0"/>
            <a:t>Patient visit Doc</a:t>
          </a:r>
        </a:p>
      </dgm:t>
    </dgm:pt>
    <dgm:pt modelId="{30B4BA24-B571-4708-AB24-9AA376A377BF}" type="parTrans" cxnId="{B356DE94-0583-4D15-BD5A-232703A56641}">
      <dgm:prSet/>
      <dgm:spPr/>
      <dgm:t>
        <a:bodyPr/>
        <a:lstStyle/>
        <a:p>
          <a:endParaRPr lang="en-US"/>
        </a:p>
      </dgm:t>
    </dgm:pt>
    <dgm:pt modelId="{6ABBBEEA-3431-4A20-A160-AFB974FF9A13}" type="sibTrans" cxnId="{B356DE94-0583-4D15-BD5A-232703A56641}">
      <dgm:prSet/>
      <dgm:spPr/>
      <dgm:t>
        <a:bodyPr/>
        <a:lstStyle/>
        <a:p>
          <a:endParaRPr lang="en-US"/>
        </a:p>
      </dgm:t>
    </dgm:pt>
    <dgm:pt modelId="{F21E6BDF-70DA-4646-A77A-E9BE034B12C5}">
      <dgm:prSet phldrT="[Text]"/>
      <dgm:spPr/>
      <dgm:t>
        <a:bodyPr/>
        <a:lstStyle/>
        <a:p>
          <a:r>
            <a:rPr lang="en-US" dirty="0"/>
            <a:t>Condition degrades again</a:t>
          </a:r>
        </a:p>
      </dgm:t>
    </dgm:pt>
    <dgm:pt modelId="{DD8EC416-FCBE-4B7C-9F32-2DAED9FC543C}" type="parTrans" cxnId="{BB080FDF-91A8-4A09-8806-FE865E688D3C}">
      <dgm:prSet/>
      <dgm:spPr/>
      <dgm:t>
        <a:bodyPr/>
        <a:lstStyle/>
        <a:p>
          <a:endParaRPr lang="en-US"/>
        </a:p>
      </dgm:t>
    </dgm:pt>
    <dgm:pt modelId="{1CD6D381-54C8-4B2D-AAD2-B36857AD267D}" type="sibTrans" cxnId="{BB080FDF-91A8-4A09-8806-FE865E688D3C}">
      <dgm:prSet/>
      <dgm:spPr/>
      <dgm:t>
        <a:bodyPr/>
        <a:lstStyle/>
        <a:p>
          <a:endParaRPr lang="en-US"/>
        </a:p>
      </dgm:t>
    </dgm:pt>
    <dgm:pt modelId="{0A1A1F9D-0E37-4AF3-91FB-6AFD9BAC4EEF}" type="pres">
      <dgm:prSet presAssocID="{70D1EF95-2BF1-4422-9E77-DF65525E437F}" presName="cycle" presStyleCnt="0">
        <dgm:presLayoutVars>
          <dgm:dir/>
          <dgm:resizeHandles val="exact"/>
        </dgm:presLayoutVars>
      </dgm:prSet>
      <dgm:spPr/>
    </dgm:pt>
    <dgm:pt modelId="{E4D72275-2DC4-441A-9189-1DD2677D63BC}" type="pres">
      <dgm:prSet presAssocID="{617A7E82-218F-4DDC-B180-A92C5ADC833D}" presName="dummy" presStyleCnt="0"/>
      <dgm:spPr/>
    </dgm:pt>
    <dgm:pt modelId="{F2A70BC0-0BD1-4BDE-A8B8-EC668B2596C7}" type="pres">
      <dgm:prSet presAssocID="{617A7E82-218F-4DDC-B180-A92C5ADC833D}" presName="node" presStyleLbl="revTx" presStyleIdx="0" presStyleCnt="6">
        <dgm:presLayoutVars>
          <dgm:bulletEnabled val="1"/>
        </dgm:presLayoutVars>
      </dgm:prSet>
      <dgm:spPr/>
    </dgm:pt>
    <dgm:pt modelId="{3AFE846C-251B-46E2-8AF4-0BC58EFDD0BE}" type="pres">
      <dgm:prSet presAssocID="{A8EC9E05-B445-48C8-8677-915DCF63905B}" presName="sibTrans" presStyleLbl="node1" presStyleIdx="0" presStyleCnt="6"/>
      <dgm:spPr/>
    </dgm:pt>
    <dgm:pt modelId="{D384D74F-A03F-4FD5-B291-75465A146860}" type="pres">
      <dgm:prSet presAssocID="{EF3DA451-5F10-4F0E-874B-DCD7B2D73D8A}" presName="dummy" presStyleCnt="0"/>
      <dgm:spPr/>
    </dgm:pt>
    <dgm:pt modelId="{CD9FF42E-50F5-4ED1-B3E3-7AB195FC14D1}" type="pres">
      <dgm:prSet presAssocID="{EF3DA451-5F10-4F0E-874B-DCD7B2D73D8A}" presName="node" presStyleLbl="revTx" presStyleIdx="1" presStyleCnt="6">
        <dgm:presLayoutVars>
          <dgm:bulletEnabled val="1"/>
        </dgm:presLayoutVars>
      </dgm:prSet>
      <dgm:spPr/>
    </dgm:pt>
    <dgm:pt modelId="{9591DDBE-AE89-4D94-A7EB-942FC26EB32A}" type="pres">
      <dgm:prSet presAssocID="{3016A55F-FE97-4AB9-96C8-1F4894BB1582}" presName="sibTrans" presStyleLbl="node1" presStyleIdx="1" presStyleCnt="6"/>
      <dgm:spPr/>
    </dgm:pt>
    <dgm:pt modelId="{46A8D9D7-AEF0-4F28-B052-B7D069EA8BEC}" type="pres">
      <dgm:prSet presAssocID="{D98A8876-962F-4613-9E85-CF6787CD3D5A}" presName="dummy" presStyleCnt="0"/>
      <dgm:spPr/>
    </dgm:pt>
    <dgm:pt modelId="{1B4C572A-8E61-49B3-AE0B-C3F98D5A93BD}" type="pres">
      <dgm:prSet presAssocID="{D98A8876-962F-4613-9E85-CF6787CD3D5A}" presName="node" presStyleLbl="revTx" presStyleIdx="2" presStyleCnt="6">
        <dgm:presLayoutVars>
          <dgm:bulletEnabled val="1"/>
        </dgm:presLayoutVars>
      </dgm:prSet>
      <dgm:spPr/>
    </dgm:pt>
    <dgm:pt modelId="{1EB14A57-9334-4373-8491-A2D7879776A7}" type="pres">
      <dgm:prSet presAssocID="{E1308B0E-3E84-4EF0-9DDE-12786A7A82B7}" presName="sibTrans" presStyleLbl="node1" presStyleIdx="2" presStyleCnt="6"/>
      <dgm:spPr/>
    </dgm:pt>
    <dgm:pt modelId="{8183DC87-C40C-4C44-973C-FD462CE77235}" type="pres">
      <dgm:prSet presAssocID="{09D70F1C-9867-4CE4-9EBE-74E4F20869DB}" presName="dummy" presStyleCnt="0"/>
      <dgm:spPr/>
    </dgm:pt>
    <dgm:pt modelId="{B9647675-1272-4179-8F3A-DC39944544FA}" type="pres">
      <dgm:prSet presAssocID="{09D70F1C-9867-4CE4-9EBE-74E4F20869DB}" presName="node" presStyleLbl="revTx" presStyleIdx="3" presStyleCnt="6">
        <dgm:presLayoutVars>
          <dgm:bulletEnabled val="1"/>
        </dgm:presLayoutVars>
      </dgm:prSet>
      <dgm:spPr/>
    </dgm:pt>
    <dgm:pt modelId="{37EE1DF9-0E78-4CEE-AE20-1521FC74FE84}" type="pres">
      <dgm:prSet presAssocID="{4B8CC165-EB8F-4B9C-A2FB-D19B7A802FC7}" presName="sibTrans" presStyleLbl="node1" presStyleIdx="3" presStyleCnt="6"/>
      <dgm:spPr/>
    </dgm:pt>
    <dgm:pt modelId="{04FC0639-98D8-4BD1-BC9A-50DE13757162}" type="pres">
      <dgm:prSet presAssocID="{F21E6BDF-70DA-4646-A77A-E9BE034B12C5}" presName="dummy" presStyleCnt="0"/>
      <dgm:spPr/>
    </dgm:pt>
    <dgm:pt modelId="{D8CDE944-AB59-4933-BF03-FCF9797BCA15}" type="pres">
      <dgm:prSet presAssocID="{F21E6BDF-70DA-4646-A77A-E9BE034B12C5}" presName="node" presStyleLbl="revTx" presStyleIdx="4" presStyleCnt="6">
        <dgm:presLayoutVars>
          <dgm:bulletEnabled val="1"/>
        </dgm:presLayoutVars>
      </dgm:prSet>
      <dgm:spPr/>
    </dgm:pt>
    <dgm:pt modelId="{9FC01D18-7BA6-4CD4-A3B2-DB3E36E0BF18}" type="pres">
      <dgm:prSet presAssocID="{1CD6D381-54C8-4B2D-AAD2-B36857AD267D}" presName="sibTrans" presStyleLbl="node1" presStyleIdx="4" presStyleCnt="6"/>
      <dgm:spPr/>
    </dgm:pt>
    <dgm:pt modelId="{501E7F21-B9E8-49CA-B5BB-7C97D89EBF12}" type="pres">
      <dgm:prSet presAssocID="{0E0F33AD-78DF-4A18-A7B4-146ACD29597F}" presName="dummy" presStyleCnt="0"/>
      <dgm:spPr/>
    </dgm:pt>
    <dgm:pt modelId="{438EA364-A47C-48CD-8813-0A05B5237412}" type="pres">
      <dgm:prSet presAssocID="{0E0F33AD-78DF-4A18-A7B4-146ACD29597F}" presName="node" presStyleLbl="revTx" presStyleIdx="5" presStyleCnt="6">
        <dgm:presLayoutVars>
          <dgm:bulletEnabled val="1"/>
        </dgm:presLayoutVars>
      </dgm:prSet>
      <dgm:spPr/>
    </dgm:pt>
    <dgm:pt modelId="{A47CC034-1DE5-4B16-8BD0-FBDF754B68BD}" type="pres">
      <dgm:prSet presAssocID="{6ABBBEEA-3431-4A20-A160-AFB974FF9A13}" presName="sibTrans" presStyleLbl="node1" presStyleIdx="5" presStyleCnt="6"/>
      <dgm:spPr/>
    </dgm:pt>
  </dgm:ptLst>
  <dgm:cxnLst>
    <dgm:cxn modelId="{32BFC905-B4EB-431E-BEC4-577927655E9B}" type="presOf" srcId="{6ABBBEEA-3431-4A20-A160-AFB974FF9A13}" destId="{A47CC034-1DE5-4B16-8BD0-FBDF754B68BD}" srcOrd="0" destOrd="0" presId="urn:microsoft.com/office/officeart/2005/8/layout/cycle1"/>
    <dgm:cxn modelId="{8CC3BF13-E982-4466-B666-5068AD7DC313}" srcId="{70D1EF95-2BF1-4422-9E77-DF65525E437F}" destId="{09D70F1C-9867-4CE4-9EBE-74E4F20869DB}" srcOrd="3" destOrd="0" parTransId="{4027DC39-B943-4D0B-BC1E-7B767FDB1C93}" sibTransId="{4B8CC165-EB8F-4B9C-A2FB-D19B7A802FC7}"/>
    <dgm:cxn modelId="{FB418930-49CD-4A7B-ADDF-ED7AF613CB30}" type="presOf" srcId="{617A7E82-218F-4DDC-B180-A92C5ADC833D}" destId="{F2A70BC0-0BD1-4BDE-A8B8-EC668B2596C7}" srcOrd="0" destOrd="0" presId="urn:microsoft.com/office/officeart/2005/8/layout/cycle1"/>
    <dgm:cxn modelId="{56F5DD37-42B5-4D51-8DF3-DECA7F4620EA}" type="presOf" srcId="{4B8CC165-EB8F-4B9C-A2FB-D19B7A802FC7}" destId="{37EE1DF9-0E78-4CEE-AE20-1521FC74FE84}" srcOrd="0" destOrd="0" presId="urn:microsoft.com/office/officeart/2005/8/layout/cycle1"/>
    <dgm:cxn modelId="{5F8D5C40-C44A-4747-9184-DE48F6E20968}" srcId="{70D1EF95-2BF1-4422-9E77-DF65525E437F}" destId="{D98A8876-962F-4613-9E85-CF6787CD3D5A}" srcOrd="2" destOrd="0" parTransId="{3687E930-00B6-4E30-BB99-0886C3F75521}" sibTransId="{E1308B0E-3E84-4EF0-9DDE-12786A7A82B7}"/>
    <dgm:cxn modelId="{60C69648-7D1E-4DCC-99F2-DDCCFC28DE64}" type="presOf" srcId="{D98A8876-962F-4613-9E85-CF6787CD3D5A}" destId="{1B4C572A-8E61-49B3-AE0B-C3F98D5A93BD}" srcOrd="0" destOrd="0" presId="urn:microsoft.com/office/officeart/2005/8/layout/cycle1"/>
    <dgm:cxn modelId="{EED45D4B-BF07-48F7-B0E1-0EE88B6CA3EC}" type="presOf" srcId="{E1308B0E-3E84-4EF0-9DDE-12786A7A82B7}" destId="{1EB14A57-9334-4373-8491-A2D7879776A7}" srcOrd="0" destOrd="0" presId="urn:microsoft.com/office/officeart/2005/8/layout/cycle1"/>
    <dgm:cxn modelId="{FB63B46E-3841-4BA5-96BA-4DC12A4B617C}" type="presOf" srcId="{70D1EF95-2BF1-4422-9E77-DF65525E437F}" destId="{0A1A1F9D-0E37-4AF3-91FB-6AFD9BAC4EEF}" srcOrd="0" destOrd="0" presId="urn:microsoft.com/office/officeart/2005/8/layout/cycle1"/>
    <dgm:cxn modelId="{ED831D8A-DE28-46D8-90B7-E4290D803BC3}" type="presOf" srcId="{3016A55F-FE97-4AB9-96C8-1F4894BB1582}" destId="{9591DDBE-AE89-4D94-A7EB-942FC26EB32A}" srcOrd="0" destOrd="0" presId="urn:microsoft.com/office/officeart/2005/8/layout/cycle1"/>
    <dgm:cxn modelId="{B356DE94-0583-4D15-BD5A-232703A56641}" srcId="{70D1EF95-2BF1-4422-9E77-DF65525E437F}" destId="{0E0F33AD-78DF-4A18-A7B4-146ACD29597F}" srcOrd="5" destOrd="0" parTransId="{30B4BA24-B571-4708-AB24-9AA376A377BF}" sibTransId="{6ABBBEEA-3431-4A20-A160-AFB974FF9A13}"/>
    <dgm:cxn modelId="{5A6B3E95-C13D-4457-A8AA-AE0477EF2092}" type="presOf" srcId="{09D70F1C-9867-4CE4-9EBE-74E4F20869DB}" destId="{B9647675-1272-4179-8F3A-DC39944544FA}" srcOrd="0" destOrd="0" presId="urn:microsoft.com/office/officeart/2005/8/layout/cycle1"/>
    <dgm:cxn modelId="{91FF86AA-44A0-4C39-B494-F427F27F3CF1}" type="presOf" srcId="{1CD6D381-54C8-4B2D-AAD2-B36857AD267D}" destId="{9FC01D18-7BA6-4CD4-A3B2-DB3E36E0BF18}" srcOrd="0" destOrd="0" presId="urn:microsoft.com/office/officeart/2005/8/layout/cycle1"/>
    <dgm:cxn modelId="{9577C8AA-1329-42DE-8BEF-EF426A5B2DDE}" type="presOf" srcId="{A8EC9E05-B445-48C8-8677-915DCF63905B}" destId="{3AFE846C-251B-46E2-8AF4-0BC58EFDD0BE}" srcOrd="0" destOrd="0" presId="urn:microsoft.com/office/officeart/2005/8/layout/cycle1"/>
    <dgm:cxn modelId="{00C3D7AB-4331-456E-AABF-D45243019117}" srcId="{70D1EF95-2BF1-4422-9E77-DF65525E437F}" destId="{617A7E82-218F-4DDC-B180-A92C5ADC833D}" srcOrd="0" destOrd="0" parTransId="{03D79C98-9840-4C58-B230-46742D2ACC9E}" sibTransId="{A8EC9E05-B445-48C8-8677-915DCF63905B}"/>
    <dgm:cxn modelId="{196B4EC1-B0C1-4CB2-9572-D7D57013FC9C}" srcId="{70D1EF95-2BF1-4422-9E77-DF65525E437F}" destId="{EF3DA451-5F10-4F0E-874B-DCD7B2D73D8A}" srcOrd="1" destOrd="0" parTransId="{C3857461-A24B-4668-9913-7177DD40D2AA}" sibTransId="{3016A55F-FE97-4AB9-96C8-1F4894BB1582}"/>
    <dgm:cxn modelId="{00CA74D9-63A8-463A-AE02-2B1F3912246B}" type="presOf" srcId="{0E0F33AD-78DF-4A18-A7B4-146ACD29597F}" destId="{438EA364-A47C-48CD-8813-0A05B5237412}" srcOrd="0" destOrd="0" presId="urn:microsoft.com/office/officeart/2005/8/layout/cycle1"/>
    <dgm:cxn modelId="{BB080FDF-91A8-4A09-8806-FE865E688D3C}" srcId="{70D1EF95-2BF1-4422-9E77-DF65525E437F}" destId="{F21E6BDF-70DA-4646-A77A-E9BE034B12C5}" srcOrd="4" destOrd="0" parTransId="{DD8EC416-FCBE-4B7C-9F32-2DAED9FC543C}" sibTransId="{1CD6D381-54C8-4B2D-AAD2-B36857AD267D}"/>
    <dgm:cxn modelId="{6B3A8CF8-1A17-421F-91B4-B8950445EB6B}" type="presOf" srcId="{F21E6BDF-70DA-4646-A77A-E9BE034B12C5}" destId="{D8CDE944-AB59-4933-BF03-FCF9797BCA15}" srcOrd="0" destOrd="0" presId="urn:microsoft.com/office/officeart/2005/8/layout/cycle1"/>
    <dgm:cxn modelId="{C27F32FE-EE69-4B06-9B27-5E6A8F64E6D7}" type="presOf" srcId="{EF3DA451-5F10-4F0E-874B-DCD7B2D73D8A}" destId="{CD9FF42E-50F5-4ED1-B3E3-7AB195FC14D1}" srcOrd="0" destOrd="0" presId="urn:microsoft.com/office/officeart/2005/8/layout/cycle1"/>
    <dgm:cxn modelId="{7BF8B6A5-43BE-4E19-9F38-83047E956879}" type="presParOf" srcId="{0A1A1F9D-0E37-4AF3-91FB-6AFD9BAC4EEF}" destId="{E4D72275-2DC4-441A-9189-1DD2677D63BC}" srcOrd="0" destOrd="0" presId="urn:microsoft.com/office/officeart/2005/8/layout/cycle1"/>
    <dgm:cxn modelId="{FB1F3F1F-8F28-4D2F-9724-1327FE790A80}" type="presParOf" srcId="{0A1A1F9D-0E37-4AF3-91FB-6AFD9BAC4EEF}" destId="{F2A70BC0-0BD1-4BDE-A8B8-EC668B2596C7}" srcOrd="1" destOrd="0" presId="urn:microsoft.com/office/officeart/2005/8/layout/cycle1"/>
    <dgm:cxn modelId="{D83C9851-F195-4B72-9BF8-763096AD9E68}" type="presParOf" srcId="{0A1A1F9D-0E37-4AF3-91FB-6AFD9BAC4EEF}" destId="{3AFE846C-251B-46E2-8AF4-0BC58EFDD0BE}" srcOrd="2" destOrd="0" presId="urn:microsoft.com/office/officeart/2005/8/layout/cycle1"/>
    <dgm:cxn modelId="{480F77F5-5632-4A46-962F-97EEDD937DDD}" type="presParOf" srcId="{0A1A1F9D-0E37-4AF3-91FB-6AFD9BAC4EEF}" destId="{D384D74F-A03F-4FD5-B291-75465A146860}" srcOrd="3" destOrd="0" presId="urn:microsoft.com/office/officeart/2005/8/layout/cycle1"/>
    <dgm:cxn modelId="{0E86EEAA-EFE8-462D-9F91-DBD93C14247D}" type="presParOf" srcId="{0A1A1F9D-0E37-4AF3-91FB-6AFD9BAC4EEF}" destId="{CD9FF42E-50F5-4ED1-B3E3-7AB195FC14D1}" srcOrd="4" destOrd="0" presId="urn:microsoft.com/office/officeart/2005/8/layout/cycle1"/>
    <dgm:cxn modelId="{B7265719-1FE7-4B7A-BA28-FD6EBF78AB04}" type="presParOf" srcId="{0A1A1F9D-0E37-4AF3-91FB-6AFD9BAC4EEF}" destId="{9591DDBE-AE89-4D94-A7EB-942FC26EB32A}" srcOrd="5" destOrd="0" presId="urn:microsoft.com/office/officeart/2005/8/layout/cycle1"/>
    <dgm:cxn modelId="{67356102-D050-4558-9B59-815A118AB0CD}" type="presParOf" srcId="{0A1A1F9D-0E37-4AF3-91FB-6AFD9BAC4EEF}" destId="{46A8D9D7-AEF0-4F28-B052-B7D069EA8BEC}" srcOrd="6" destOrd="0" presId="urn:microsoft.com/office/officeart/2005/8/layout/cycle1"/>
    <dgm:cxn modelId="{3A3F1A5E-9831-42B0-972F-43D593815DBB}" type="presParOf" srcId="{0A1A1F9D-0E37-4AF3-91FB-6AFD9BAC4EEF}" destId="{1B4C572A-8E61-49B3-AE0B-C3F98D5A93BD}" srcOrd="7" destOrd="0" presId="urn:microsoft.com/office/officeart/2005/8/layout/cycle1"/>
    <dgm:cxn modelId="{5B1A6BCE-35BE-4B49-B9B4-B576E8B78D4A}" type="presParOf" srcId="{0A1A1F9D-0E37-4AF3-91FB-6AFD9BAC4EEF}" destId="{1EB14A57-9334-4373-8491-A2D7879776A7}" srcOrd="8" destOrd="0" presId="urn:microsoft.com/office/officeart/2005/8/layout/cycle1"/>
    <dgm:cxn modelId="{A26D11BA-9DD8-4779-AF55-C8A0EE2E44BE}" type="presParOf" srcId="{0A1A1F9D-0E37-4AF3-91FB-6AFD9BAC4EEF}" destId="{8183DC87-C40C-4C44-973C-FD462CE77235}" srcOrd="9" destOrd="0" presId="urn:microsoft.com/office/officeart/2005/8/layout/cycle1"/>
    <dgm:cxn modelId="{167F15C7-9899-4BD3-B5FA-6F8416F89E00}" type="presParOf" srcId="{0A1A1F9D-0E37-4AF3-91FB-6AFD9BAC4EEF}" destId="{B9647675-1272-4179-8F3A-DC39944544FA}" srcOrd="10" destOrd="0" presId="urn:microsoft.com/office/officeart/2005/8/layout/cycle1"/>
    <dgm:cxn modelId="{A40DFDF0-1A94-4CDE-BB82-04B0B0931A06}" type="presParOf" srcId="{0A1A1F9D-0E37-4AF3-91FB-6AFD9BAC4EEF}" destId="{37EE1DF9-0E78-4CEE-AE20-1521FC74FE84}" srcOrd="11" destOrd="0" presId="urn:microsoft.com/office/officeart/2005/8/layout/cycle1"/>
    <dgm:cxn modelId="{10F32D4E-E11F-45F7-BDB0-A7D6A3BC4C9A}" type="presParOf" srcId="{0A1A1F9D-0E37-4AF3-91FB-6AFD9BAC4EEF}" destId="{04FC0639-98D8-4BD1-BC9A-50DE13757162}" srcOrd="12" destOrd="0" presId="urn:microsoft.com/office/officeart/2005/8/layout/cycle1"/>
    <dgm:cxn modelId="{43FCD27B-EF45-4EE0-A9A8-EC17F97EE82F}" type="presParOf" srcId="{0A1A1F9D-0E37-4AF3-91FB-6AFD9BAC4EEF}" destId="{D8CDE944-AB59-4933-BF03-FCF9797BCA15}" srcOrd="13" destOrd="0" presId="urn:microsoft.com/office/officeart/2005/8/layout/cycle1"/>
    <dgm:cxn modelId="{AC038C3B-5399-44EE-B90A-197A52E38F7F}" type="presParOf" srcId="{0A1A1F9D-0E37-4AF3-91FB-6AFD9BAC4EEF}" destId="{9FC01D18-7BA6-4CD4-A3B2-DB3E36E0BF18}" srcOrd="14" destOrd="0" presId="urn:microsoft.com/office/officeart/2005/8/layout/cycle1"/>
    <dgm:cxn modelId="{75D64B70-F7B5-4F0B-953A-0AAF805D9240}" type="presParOf" srcId="{0A1A1F9D-0E37-4AF3-91FB-6AFD9BAC4EEF}" destId="{501E7F21-B9E8-49CA-B5BB-7C97D89EBF12}" srcOrd="15" destOrd="0" presId="urn:microsoft.com/office/officeart/2005/8/layout/cycle1"/>
    <dgm:cxn modelId="{B3506D10-70AA-4378-B63A-47B5DE4F6E65}" type="presParOf" srcId="{0A1A1F9D-0E37-4AF3-91FB-6AFD9BAC4EEF}" destId="{438EA364-A47C-48CD-8813-0A05B5237412}" srcOrd="16" destOrd="0" presId="urn:microsoft.com/office/officeart/2005/8/layout/cycle1"/>
    <dgm:cxn modelId="{89805A48-CC50-4B2A-9788-A9829A74D82A}" type="presParOf" srcId="{0A1A1F9D-0E37-4AF3-91FB-6AFD9BAC4EEF}" destId="{A47CC034-1DE5-4B16-8BD0-FBDF754B68B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AABCC-EE39-41F5-9274-1B24E31CEC5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50D4F8B5-129C-4922-AD7F-1105E80FF3F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Doctor prescribe activities goals (Hospital or in-Home)</a:t>
          </a:r>
        </a:p>
      </dgm:t>
    </dgm:pt>
    <dgm:pt modelId="{337721E3-9FC3-4549-A851-BFA23153F054}" type="parTrans" cxnId="{C3B4F7C4-E9B8-4EFA-BD18-1CC7FD8E4705}">
      <dgm:prSet/>
      <dgm:spPr/>
      <dgm:t>
        <a:bodyPr/>
        <a:lstStyle/>
        <a:p>
          <a:endParaRPr lang="en-US"/>
        </a:p>
      </dgm:t>
    </dgm:pt>
    <dgm:pt modelId="{99F8C230-E532-4494-AE19-C0D8DD4E91FC}" type="sibTrans" cxnId="{C3B4F7C4-E9B8-4EFA-BD18-1CC7FD8E4705}">
      <dgm:prSet/>
      <dgm:spPr/>
      <dgm:t>
        <a:bodyPr/>
        <a:lstStyle/>
        <a:p>
          <a:endParaRPr lang="en-US"/>
        </a:p>
      </dgm:t>
    </dgm:pt>
    <dgm:pt modelId="{EA17DA9A-53E1-4FD3-8962-CE2A8EC10EB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performs in front of Smart device</a:t>
          </a:r>
        </a:p>
      </dgm:t>
    </dgm:pt>
    <dgm:pt modelId="{B2E2E5A2-4874-4661-9076-F0E365A28F8D}" type="parTrans" cxnId="{7C54593E-1EAF-4282-BB4A-7096E4C03EB5}">
      <dgm:prSet/>
      <dgm:spPr/>
      <dgm:t>
        <a:bodyPr/>
        <a:lstStyle/>
        <a:p>
          <a:endParaRPr lang="en-US"/>
        </a:p>
      </dgm:t>
    </dgm:pt>
    <dgm:pt modelId="{069A818A-1A83-46E4-8E33-9AA43A895CD2}" type="sibTrans" cxnId="{7C54593E-1EAF-4282-BB4A-7096E4C03EB5}">
      <dgm:prSet/>
      <dgm:spPr/>
      <dgm:t>
        <a:bodyPr/>
        <a:lstStyle/>
        <a:p>
          <a:endParaRPr lang="en-US"/>
        </a:p>
      </dgm:t>
    </dgm:pt>
    <dgm:pt modelId="{C22188AA-1CB7-4373-A972-E9D64837C0C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Device collect data (Privacy safe)</a:t>
          </a:r>
        </a:p>
      </dgm:t>
    </dgm:pt>
    <dgm:pt modelId="{1ECFE470-34A2-4F0A-8A92-E03A4AC3D3C3}" type="parTrans" cxnId="{8CD853DC-8F9B-4A51-B540-717CD078B8CC}">
      <dgm:prSet/>
      <dgm:spPr/>
      <dgm:t>
        <a:bodyPr/>
        <a:lstStyle/>
        <a:p>
          <a:endParaRPr lang="en-US"/>
        </a:p>
      </dgm:t>
    </dgm:pt>
    <dgm:pt modelId="{B8668BB9-A2D0-46E8-A7CB-F4CE3BBD67B7}" type="sibTrans" cxnId="{8CD853DC-8F9B-4A51-B540-717CD078B8CC}">
      <dgm:prSet/>
      <dgm:spPr/>
      <dgm:t>
        <a:bodyPr/>
        <a:lstStyle/>
        <a:p>
          <a:endParaRPr lang="en-US"/>
        </a:p>
      </dgm:t>
    </dgm:pt>
    <dgm:pt modelId="{33F7134E-E7EC-434C-9EA2-A4FCF8970C9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Server performs Data Op</a:t>
          </a:r>
        </a:p>
      </dgm:t>
    </dgm:pt>
    <dgm:pt modelId="{0AC4F5C7-A09E-4D7B-BC7D-82822D93A1A2}" type="parTrans" cxnId="{B8B7DEF7-A34A-46C9-B17B-B11F30EC0061}">
      <dgm:prSet/>
      <dgm:spPr/>
      <dgm:t>
        <a:bodyPr/>
        <a:lstStyle/>
        <a:p>
          <a:endParaRPr lang="en-US"/>
        </a:p>
      </dgm:t>
    </dgm:pt>
    <dgm:pt modelId="{7C3FBB34-699E-4784-A41B-3E1A2F363E25}" type="sibTrans" cxnId="{B8B7DEF7-A34A-46C9-B17B-B11F30EC0061}">
      <dgm:prSet/>
      <dgm:spPr/>
      <dgm:t>
        <a:bodyPr/>
        <a:lstStyle/>
        <a:p>
          <a:endParaRPr lang="en-US"/>
        </a:p>
      </dgm:t>
    </dgm:pt>
    <dgm:pt modelId="{9DCC2FFC-1AE1-4F4F-AF03-00B11103330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Dashboard provide interface to maintain and present data</a:t>
          </a:r>
        </a:p>
      </dgm:t>
    </dgm:pt>
    <dgm:pt modelId="{90CEEFDA-09C1-4A70-8F0B-522A35D7165F}" type="parTrans" cxnId="{0F0B82F3-3E44-43B2-8D33-D49DDBBDB4A4}">
      <dgm:prSet/>
      <dgm:spPr/>
      <dgm:t>
        <a:bodyPr/>
        <a:lstStyle/>
        <a:p>
          <a:endParaRPr lang="en-US"/>
        </a:p>
      </dgm:t>
    </dgm:pt>
    <dgm:pt modelId="{AD926677-92B1-459D-9CF4-1B4BD590693B}" type="sibTrans" cxnId="{0F0B82F3-3E44-43B2-8D33-D49DDBBDB4A4}">
      <dgm:prSet/>
      <dgm:spPr/>
      <dgm:t>
        <a:bodyPr/>
        <a:lstStyle/>
        <a:p>
          <a:endParaRPr lang="en-US"/>
        </a:p>
      </dgm:t>
    </dgm:pt>
    <dgm:pt modelId="{509243DB-92A8-42D3-A832-2FE03FD7EB60}" type="pres">
      <dgm:prSet presAssocID="{3D1AABCC-EE39-41F5-9274-1B24E31CEC5D}" presName="CompostProcess" presStyleCnt="0">
        <dgm:presLayoutVars>
          <dgm:dir/>
          <dgm:resizeHandles val="exact"/>
        </dgm:presLayoutVars>
      </dgm:prSet>
      <dgm:spPr/>
    </dgm:pt>
    <dgm:pt modelId="{E35F2BCC-2402-4E94-BCCE-AC5B0D5F20F4}" type="pres">
      <dgm:prSet presAssocID="{3D1AABCC-EE39-41F5-9274-1B24E31CEC5D}" presName="arrow" presStyleLbl="bgShp" presStyleIdx="0" presStyleCnt="1" custLinFactNeighborX="-182"/>
      <dgm:spPr>
        <a:solidFill>
          <a:schemeClr val="bg2">
            <a:lumMod val="90000"/>
          </a:schemeClr>
        </a:solidFill>
      </dgm:spPr>
    </dgm:pt>
    <dgm:pt modelId="{A9DCED23-A2E3-4372-9E1D-7BDF677CED46}" type="pres">
      <dgm:prSet presAssocID="{3D1AABCC-EE39-41F5-9274-1B24E31CEC5D}" presName="linearProcess" presStyleCnt="0"/>
      <dgm:spPr/>
    </dgm:pt>
    <dgm:pt modelId="{B347FD97-6811-4C1C-AA5B-DFDE79586D8D}" type="pres">
      <dgm:prSet presAssocID="{50D4F8B5-129C-4922-AD7F-1105E80FF3FA}" presName="textNode" presStyleLbl="node1" presStyleIdx="0" presStyleCnt="5">
        <dgm:presLayoutVars>
          <dgm:bulletEnabled val="1"/>
        </dgm:presLayoutVars>
      </dgm:prSet>
      <dgm:spPr/>
    </dgm:pt>
    <dgm:pt modelId="{76272877-0135-4761-9CB6-BCF17F5D8B6E}" type="pres">
      <dgm:prSet presAssocID="{99F8C230-E532-4494-AE19-C0D8DD4E91FC}" presName="sibTrans" presStyleCnt="0"/>
      <dgm:spPr/>
    </dgm:pt>
    <dgm:pt modelId="{CDAE048E-B035-46E9-8790-42C08712463D}" type="pres">
      <dgm:prSet presAssocID="{EA17DA9A-53E1-4FD3-8962-CE2A8EC10EB5}" presName="textNode" presStyleLbl="node1" presStyleIdx="1" presStyleCnt="5">
        <dgm:presLayoutVars>
          <dgm:bulletEnabled val="1"/>
        </dgm:presLayoutVars>
      </dgm:prSet>
      <dgm:spPr/>
    </dgm:pt>
    <dgm:pt modelId="{BE5B2D06-238B-4048-ACF4-8E3BCC5FC4DB}" type="pres">
      <dgm:prSet presAssocID="{069A818A-1A83-46E4-8E33-9AA43A895CD2}" presName="sibTrans" presStyleCnt="0"/>
      <dgm:spPr/>
    </dgm:pt>
    <dgm:pt modelId="{8A777770-8433-4C10-860A-53B6F8F252F8}" type="pres">
      <dgm:prSet presAssocID="{C22188AA-1CB7-4373-A972-E9D64837C0C8}" presName="textNode" presStyleLbl="node1" presStyleIdx="2" presStyleCnt="5">
        <dgm:presLayoutVars>
          <dgm:bulletEnabled val="1"/>
        </dgm:presLayoutVars>
      </dgm:prSet>
      <dgm:spPr/>
    </dgm:pt>
    <dgm:pt modelId="{E9F82FC6-53B0-4311-92C9-4AC3F63FEDF6}" type="pres">
      <dgm:prSet presAssocID="{B8668BB9-A2D0-46E8-A7CB-F4CE3BBD67B7}" presName="sibTrans" presStyleCnt="0"/>
      <dgm:spPr/>
    </dgm:pt>
    <dgm:pt modelId="{8010DD4D-4EEB-406A-BCA8-E350C17682AC}" type="pres">
      <dgm:prSet presAssocID="{33F7134E-E7EC-434C-9EA2-A4FCF8970C96}" presName="textNode" presStyleLbl="node1" presStyleIdx="3" presStyleCnt="5">
        <dgm:presLayoutVars>
          <dgm:bulletEnabled val="1"/>
        </dgm:presLayoutVars>
      </dgm:prSet>
      <dgm:spPr/>
    </dgm:pt>
    <dgm:pt modelId="{2E2C7F5C-3BFB-4F92-9D2F-BC25F0971C31}" type="pres">
      <dgm:prSet presAssocID="{7C3FBB34-699E-4784-A41B-3E1A2F363E25}" presName="sibTrans" presStyleCnt="0"/>
      <dgm:spPr/>
    </dgm:pt>
    <dgm:pt modelId="{1FE5EDC2-AAB9-4F9F-BBB1-8CC9B4626DF3}" type="pres">
      <dgm:prSet presAssocID="{9DCC2FFC-1AE1-4F4F-AF03-00B11103330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7D03012-4304-4370-B370-817C7284D8F8}" type="presOf" srcId="{50D4F8B5-129C-4922-AD7F-1105E80FF3FA}" destId="{B347FD97-6811-4C1C-AA5B-DFDE79586D8D}" srcOrd="0" destOrd="0" presId="urn:microsoft.com/office/officeart/2005/8/layout/hProcess9"/>
    <dgm:cxn modelId="{1AEB7A18-7B02-41E6-8A3F-0D5EC1C8BF27}" type="presOf" srcId="{33F7134E-E7EC-434C-9EA2-A4FCF8970C96}" destId="{8010DD4D-4EEB-406A-BCA8-E350C17682AC}" srcOrd="0" destOrd="0" presId="urn:microsoft.com/office/officeart/2005/8/layout/hProcess9"/>
    <dgm:cxn modelId="{AE857821-B0E3-498A-8A24-35F4EAEAC3BD}" type="presOf" srcId="{9DCC2FFC-1AE1-4F4F-AF03-00B11103330F}" destId="{1FE5EDC2-AAB9-4F9F-BBB1-8CC9B4626DF3}" srcOrd="0" destOrd="0" presId="urn:microsoft.com/office/officeart/2005/8/layout/hProcess9"/>
    <dgm:cxn modelId="{7C54593E-1EAF-4282-BB4A-7096E4C03EB5}" srcId="{3D1AABCC-EE39-41F5-9274-1B24E31CEC5D}" destId="{EA17DA9A-53E1-4FD3-8962-CE2A8EC10EB5}" srcOrd="1" destOrd="0" parTransId="{B2E2E5A2-4874-4661-9076-F0E365A28F8D}" sibTransId="{069A818A-1A83-46E4-8E33-9AA43A895CD2}"/>
    <dgm:cxn modelId="{45EA8663-AE20-4F69-BFE5-2A4E8EBA28EA}" type="presOf" srcId="{3D1AABCC-EE39-41F5-9274-1B24E31CEC5D}" destId="{509243DB-92A8-42D3-A832-2FE03FD7EB60}" srcOrd="0" destOrd="0" presId="urn:microsoft.com/office/officeart/2005/8/layout/hProcess9"/>
    <dgm:cxn modelId="{9A3C29C3-039C-491A-AA3F-F635971B5B8D}" type="presOf" srcId="{C22188AA-1CB7-4373-A972-E9D64837C0C8}" destId="{8A777770-8433-4C10-860A-53B6F8F252F8}" srcOrd="0" destOrd="0" presId="urn:microsoft.com/office/officeart/2005/8/layout/hProcess9"/>
    <dgm:cxn modelId="{C3B4F7C4-E9B8-4EFA-BD18-1CC7FD8E4705}" srcId="{3D1AABCC-EE39-41F5-9274-1B24E31CEC5D}" destId="{50D4F8B5-129C-4922-AD7F-1105E80FF3FA}" srcOrd="0" destOrd="0" parTransId="{337721E3-9FC3-4549-A851-BFA23153F054}" sibTransId="{99F8C230-E532-4494-AE19-C0D8DD4E91FC}"/>
    <dgm:cxn modelId="{8CD853DC-8F9B-4A51-B540-717CD078B8CC}" srcId="{3D1AABCC-EE39-41F5-9274-1B24E31CEC5D}" destId="{C22188AA-1CB7-4373-A972-E9D64837C0C8}" srcOrd="2" destOrd="0" parTransId="{1ECFE470-34A2-4F0A-8A92-E03A4AC3D3C3}" sibTransId="{B8668BB9-A2D0-46E8-A7CB-F4CE3BBD67B7}"/>
    <dgm:cxn modelId="{D82877ED-617C-479A-A3E2-7945DCA0832A}" type="presOf" srcId="{EA17DA9A-53E1-4FD3-8962-CE2A8EC10EB5}" destId="{CDAE048E-B035-46E9-8790-42C08712463D}" srcOrd="0" destOrd="0" presId="urn:microsoft.com/office/officeart/2005/8/layout/hProcess9"/>
    <dgm:cxn modelId="{0F0B82F3-3E44-43B2-8D33-D49DDBBDB4A4}" srcId="{3D1AABCC-EE39-41F5-9274-1B24E31CEC5D}" destId="{9DCC2FFC-1AE1-4F4F-AF03-00B11103330F}" srcOrd="4" destOrd="0" parTransId="{90CEEFDA-09C1-4A70-8F0B-522A35D7165F}" sibTransId="{AD926677-92B1-459D-9CF4-1B4BD590693B}"/>
    <dgm:cxn modelId="{B8B7DEF7-A34A-46C9-B17B-B11F30EC0061}" srcId="{3D1AABCC-EE39-41F5-9274-1B24E31CEC5D}" destId="{33F7134E-E7EC-434C-9EA2-A4FCF8970C96}" srcOrd="3" destOrd="0" parTransId="{0AC4F5C7-A09E-4D7B-BC7D-82822D93A1A2}" sibTransId="{7C3FBB34-699E-4784-A41B-3E1A2F363E25}"/>
    <dgm:cxn modelId="{DCF84A14-45E7-4E74-A623-0114182C1298}" type="presParOf" srcId="{509243DB-92A8-42D3-A832-2FE03FD7EB60}" destId="{E35F2BCC-2402-4E94-BCCE-AC5B0D5F20F4}" srcOrd="0" destOrd="0" presId="urn:microsoft.com/office/officeart/2005/8/layout/hProcess9"/>
    <dgm:cxn modelId="{C0A405D4-8BEE-4D3E-B2C3-81A5CC7B5A8C}" type="presParOf" srcId="{509243DB-92A8-42D3-A832-2FE03FD7EB60}" destId="{A9DCED23-A2E3-4372-9E1D-7BDF677CED46}" srcOrd="1" destOrd="0" presId="urn:microsoft.com/office/officeart/2005/8/layout/hProcess9"/>
    <dgm:cxn modelId="{CF34BB78-7445-4736-BB7C-F75C8DF569AC}" type="presParOf" srcId="{A9DCED23-A2E3-4372-9E1D-7BDF677CED46}" destId="{B347FD97-6811-4C1C-AA5B-DFDE79586D8D}" srcOrd="0" destOrd="0" presId="urn:microsoft.com/office/officeart/2005/8/layout/hProcess9"/>
    <dgm:cxn modelId="{5644BE38-99F8-4A78-A394-2C712E4506B9}" type="presParOf" srcId="{A9DCED23-A2E3-4372-9E1D-7BDF677CED46}" destId="{76272877-0135-4761-9CB6-BCF17F5D8B6E}" srcOrd="1" destOrd="0" presId="urn:microsoft.com/office/officeart/2005/8/layout/hProcess9"/>
    <dgm:cxn modelId="{4C838707-DEA7-456E-9A14-58490995A6BC}" type="presParOf" srcId="{A9DCED23-A2E3-4372-9E1D-7BDF677CED46}" destId="{CDAE048E-B035-46E9-8790-42C08712463D}" srcOrd="2" destOrd="0" presId="urn:microsoft.com/office/officeart/2005/8/layout/hProcess9"/>
    <dgm:cxn modelId="{C9C94A67-D5CB-44E1-9067-E4BB62192642}" type="presParOf" srcId="{A9DCED23-A2E3-4372-9E1D-7BDF677CED46}" destId="{BE5B2D06-238B-4048-ACF4-8E3BCC5FC4DB}" srcOrd="3" destOrd="0" presId="urn:microsoft.com/office/officeart/2005/8/layout/hProcess9"/>
    <dgm:cxn modelId="{C5A75EF0-70D3-48B3-8004-52279E648021}" type="presParOf" srcId="{A9DCED23-A2E3-4372-9E1D-7BDF677CED46}" destId="{8A777770-8433-4C10-860A-53B6F8F252F8}" srcOrd="4" destOrd="0" presId="urn:microsoft.com/office/officeart/2005/8/layout/hProcess9"/>
    <dgm:cxn modelId="{27863F85-D534-4C0F-8D5F-B75D9962B772}" type="presParOf" srcId="{A9DCED23-A2E3-4372-9E1D-7BDF677CED46}" destId="{E9F82FC6-53B0-4311-92C9-4AC3F63FEDF6}" srcOrd="5" destOrd="0" presId="urn:microsoft.com/office/officeart/2005/8/layout/hProcess9"/>
    <dgm:cxn modelId="{5D32AD8A-5B16-44E8-9222-616F27967F79}" type="presParOf" srcId="{A9DCED23-A2E3-4372-9E1D-7BDF677CED46}" destId="{8010DD4D-4EEB-406A-BCA8-E350C17682AC}" srcOrd="6" destOrd="0" presId="urn:microsoft.com/office/officeart/2005/8/layout/hProcess9"/>
    <dgm:cxn modelId="{B13BC3F5-1B48-49F8-A268-992CDBB74921}" type="presParOf" srcId="{A9DCED23-A2E3-4372-9E1D-7BDF677CED46}" destId="{2E2C7F5C-3BFB-4F92-9D2F-BC25F0971C31}" srcOrd="7" destOrd="0" presId="urn:microsoft.com/office/officeart/2005/8/layout/hProcess9"/>
    <dgm:cxn modelId="{87952A38-9050-4857-84F8-289B8DA87462}" type="presParOf" srcId="{A9DCED23-A2E3-4372-9E1D-7BDF677CED46}" destId="{1FE5EDC2-AAB9-4F9F-BBB1-8CC9B4626DF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70BC0-0BD1-4BDE-A8B8-EC668B2596C7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Prescribe the exercises</a:t>
          </a:r>
        </a:p>
      </dsp:txBody>
      <dsp:txXfrm>
        <a:off x="4746930" y="13889"/>
        <a:ext cx="1107281" cy="1107281"/>
      </dsp:txXfrm>
    </dsp:sp>
    <dsp:sp modelId="{3AFE846C-251B-46E2-8AF4-0BC58EFDD0B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FF42E-50F5-4ED1-B3E3-7AB195FC14D1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 performs</a:t>
          </a:r>
        </a:p>
      </dsp:txBody>
      <dsp:txXfrm>
        <a:off x="5983501" y="2155692"/>
        <a:ext cx="1107281" cy="1107281"/>
      </dsp:txXfrm>
    </dsp:sp>
    <dsp:sp modelId="{9591DDBE-AE89-4D94-A7EB-942FC26EB32A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572A-8E61-49B3-AE0B-C3F98D5A93BD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progress</a:t>
          </a:r>
        </a:p>
      </dsp:txBody>
      <dsp:txXfrm>
        <a:off x="4746930" y="4297496"/>
        <a:ext cx="1107281" cy="1107281"/>
      </dsp:txXfrm>
    </dsp:sp>
    <dsp:sp modelId="{1EB14A57-9334-4373-8491-A2D7879776A7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47675-1272-4179-8F3A-DC39944544FA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Stops before prescribed</a:t>
          </a:r>
        </a:p>
      </dsp:txBody>
      <dsp:txXfrm>
        <a:off x="2273788" y="4297496"/>
        <a:ext cx="1107281" cy="1107281"/>
      </dsp:txXfrm>
    </dsp:sp>
    <dsp:sp modelId="{37EE1DF9-0E78-4CEE-AE20-1521FC74FE8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DE944-AB59-4933-BF03-FCF9797BCA15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Condition degrades again</a:t>
          </a:r>
        </a:p>
      </dsp:txBody>
      <dsp:txXfrm>
        <a:off x="1037217" y="2155692"/>
        <a:ext cx="1107281" cy="1107281"/>
      </dsp:txXfrm>
    </dsp:sp>
    <dsp:sp modelId="{9FC01D18-7BA6-4CD4-A3B2-DB3E36E0BF18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EA364-A47C-48CD-8813-0A05B5237412}">
      <dsp:nvSpPr>
        <dsp:cNvPr id="0" name=""/>
        <dsp:cNvSpPr/>
      </dsp:nvSpPr>
      <dsp:spPr>
        <a:xfrm>
          <a:off x="2273788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 visit Doc</a:t>
          </a:r>
        </a:p>
      </dsp:txBody>
      <dsp:txXfrm>
        <a:off x="2273788" y="13889"/>
        <a:ext cx="1107281" cy="1107281"/>
      </dsp:txXfrm>
    </dsp:sp>
    <dsp:sp modelId="{A47CC034-1DE5-4B16-8BD0-FBDF754B68B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F2BCC-2402-4E94-BCCE-AC5B0D5F20F4}">
      <dsp:nvSpPr>
        <dsp:cNvPr id="0" name=""/>
        <dsp:cNvSpPr/>
      </dsp:nvSpPr>
      <dsp:spPr>
        <a:xfrm>
          <a:off x="656728" y="0"/>
          <a:ext cx="7599680" cy="1991643"/>
        </a:xfrm>
        <a:prstGeom prst="rightArrow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7FD97-6811-4C1C-AA5B-DFDE79586D8D}">
      <dsp:nvSpPr>
        <dsp:cNvPr id="0" name=""/>
        <dsp:cNvSpPr/>
      </dsp:nvSpPr>
      <dsp:spPr>
        <a:xfrm>
          <a:off x="3929" y="597492"/>
          <a:ext cx="1717873" cy="796657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Doctor prescribe activities goals (Hospital or in-Home)</a:t>
          </a:r>
        </a:p>
      </dsp:txBody>
      <dsp:txXfrm>
        <a:off x="42819" y="636382"/>
        <a:ext cx="1640093" cy="718877"/>
      </dsp:txXfrm>
    </dsp:sp>
    <dsp:sp modelId="{CDAE048E-B035-46E9-8790-42C08712463D}">
      <dsp:nvSpPr>
        <dsp:cNvPr id="0" name=""/>
        <dsp:cNvSpPr/>
      </dsp:nvSpPr>
      <dsp:spPr>
        <a:xfrm>
          <a:off x="1807696" y="597492"/>
          <a:ext cx="1717873" cy="796657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Patient performs in front of Smart device</a:t>
          </a:r>
        </a:p>
      </dsp:txBody>
      <dsp:txXfrm>
        <a:off x="1846586" y="636382"/>
        <a:ext cx="1640093" cy="718877"/>
      </dsp:txXfrm>
    </dsp:sp>
    <dsp:sp modelId="{8A777770-8433-4C10-860A-53B6F8F252F8}">
      <dsp:nvSpPr>
        <dsp:cNvPr id="0" name=""/>
        <dsp:cNvSpPr/>
      </dsp:nvSpPr>
      <dsp:spPr>
        <a:xfrm>
          <a:off x="3611463" y="597492"/>
          <a:ext cx="1717873" cy="79665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Device collect data (Privacy safe)</a:t>
          </a:r>
        </a:p>
      </dsp:txBody>
      <dsp:txXfrm>
        <a:off x="3650353" y="636382"/>
        <a:ext cx="1640093" cy="718877"/>
      </dsp:txXfrm>
    </dsp:sp>
    <dsp:sp modelId="{8010DD4D-4EEB-406A-BCA8-E350C17682AC}">
      <dsp:nvSpPr>
        <dsp:cNvPr id="0" name=""/>
        <dsp:cNvSpPr/>
      </dsp:nvSpPr>
      <dsp:spPr>
        <a:xfrm>
          <a:off x="5415230" y="597492"/>
          <a:ext cx="1717873" cy="796657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Server performs Data Op</a:t>
          </a:r>
        </a:p>
      </dsp:txBody>
      <dsp:txXfrm>
        <a:off x="5454120" y="636382"/>
        <a:ext cx="1640093" cy="718877"/>
      </dsp:txXfrm>
    </dsp:sp>
    <dsp:sp modelId="{1FE5EDC2-AAB9-4F9F-BBB1-8CC9B4626DF3}">
      <dsp:nvSpPr>
        <dsp:cNvPr id="0" name=""/>
        <dsp:cNvSpPr/>
      </dsp:nvSpPr>
      <dsp:spPr>
        <a:xfrm>
          <a:off x="7218997" y="597492"/>
          <a:ext cx="1717873" cy="796657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Dashboard provide interface to maintain and present data</a:t>
          </a:r>
        </a:p>
      </dsp:txBody>
      <dsp:txXfrm>
        <a:off x="7257887" y="636382"/>
        <a:ext cx="1640093" cy="71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2018/11/16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59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823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06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156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33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76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8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83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881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17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46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21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32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Team Neo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eamneo/videoanalyti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" TargetMode="External"/><Relationship Id="rId4" Type="http://schemas.openxmlformats.org/officeDocument/2006/relationships/hyperlink" Target="https://trello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jpg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sz="4000" dirty="0"/>
              <a:t>Multi Model Camera-based Human Activity Monitoring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680538"/>
          </a:xfrm>
        </p:spPr>
        <p:txBody>
          <a:bodyPr/>
          <a:lstStyle/>
          <a:p>
            <a:r>
              <a:rPr lang="pt-BR" sz="1600" dirty="0"/>
              <a:t>Anusuya Manickavasagam - A0163300Y, Muni Ranjan - A0163382E Pradeep Kumar - A0163453H, Kesavan Sridhar – A0163207M</a:t>
            </a:r>
            <a:endParaRPr lang="en-US" sz="1600" dirty="0"/>
          </a:p>
          <a:p>
            <a:endParaRPr lang="en-Z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401308"/>
            <a:ext cx="1402741" cy="52262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ZA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ISS-TJ </a:t>
            </a:r>
            <a:br>
              <a:rPr lang="en-ZA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en-ZA" sz="2400" b="1" i="0" spc="-10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endParaRPr lang="en-ZA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10698-A1E3-4F1B-9F1F-1DE83544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588" y="0"/>
            <a:ext cx="2411412" cy="19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Pose Classification Using HMM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3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Pose Classification using HMM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10A50-D953-4437-9602-071FAD3EE94D}"/>
              </a:ext>
            </a:extLst>
          </p:cNvPr>
          <p:cNvSpPr txBox="1"/>
          <p:nvPr/>
        </p:nvSpPr>
        <p:spPr>
          <a:xfrm>
            <a:off x="636107" y="1436264"/>
            <a:ext cx="10320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approach employed is the Hidden Markov Model (HMM), which works very well with sequential data and is essentially a Markov process with hidden and unobservable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actions are visible to the viewer, but the sequences that lead to the output are hidden.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Initially features were extracted before applying HMM as opposed to sending frames directly to HMM.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was trained for exercise like Head Bend, </a:t>
            </a:r>
            <a:r>
              <a:rPr lang="en-US" sz="2000" dirty="0" err="1"/>
              <a:t>Situp</a:t>
            </a:r>
            <a:r>
              <a:rPr lang="en-US" sz="2000" dirty="0"/>
              <a:t>, Hand raise on RGB as well as depth 2D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Computer Vision capability using OpenCV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Alert capability if the goal is not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9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944000"/>
          </a:xfrm>
        </p:spPr>
        <p:txBody>
          <a:bodyPr/>
          <a:lstStyle/>
          <a:p>
            <a:r>
              <a:rPr lang="en-ZA" dirty="0"/>
              <a:t>DEMO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891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Front End Development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50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Tools &amp;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358321" y="1033198"/>
            <a:ext cx="114798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Node JS was used for server backend to capture every second status and the video clip if there is alert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 SQLite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JS was used for building user interface and thus display in the dashboard real time status(active and inactive)</a:t>
            </a:r>
          </a:p>
        </p:txBody>
      </p:sp>
      <p:pic>
        <p:nvPicPr>
          <p:cNvPr id="5" name="Picture 4" descr="DB schema">
            <a:extLst>
              <a:ext uri="{FF2B5EF4-FFF2-40B4-BE49-F238E27FC236}">
                <a16:creationId xmlns:a16="http://schemas.microsoft.com/office/drawing/2014/main" id="{531199B6-6ADD-4A54-83EE-2F55FF9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29" y="1628001"/>
            <a:ext cx="3633107" cy="3389725"/>
          </a:xfrm>
          <a:prstGeom prst="rect">
            <a:avLst/>
          </a:prstGeom>
          <a:solidFill>
            <a:schemeClr val="bg2"/>
          </a:solidFill>
          <a:effectLst>
            <a:outerShdw blurRad="50800" dist="50800" dir="5400000" algn="ctr" rotWithShape="0">
              <a:schemeClr val="accent3">
                <a:lumMod val="40000"/>
                <a:lumOff val="6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11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955" y="2204792"/>
            <a:ext cx="6425045" cy="1944000"/>
          </a:xfrm>
        </p:spPr>
        <p:txBody>
          <a:bodyPr/>
          <a:lstStyle/>
          <a:p>
            <a:r>
              <a:rPr lang="en-ZA" dirty="0"/>
              <a:t>Analysis/Challenges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6955" y="4148860"/>
            <a:ext cx="6425045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790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358321" y="1201629"/>
            <a:ext cx="93356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Support community for intel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Intel Board – Intermittent connectivity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Exploration of depth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Poor Skeleton in-accuracies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Application/Overall concept </a:t>
            </a:r>
            <a:r>
              <a:rPr lang="en-US" sz="2800"/>
              <a:t>in prototype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77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955" y="2204792"/>
            <a:ext cx="6425045" cy="1944000"/>
          </a:xfrm>
        </p:spPr>
        <p:txBody>
          <a:bodyPr/>
          <a:lstStyle/>
          <a:p>
            <a:r>
              <a:rPr lang="en-ZA" dirty="0"/>
              <a:t>Documentation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6955" y="4148860"/>
            <a:ext cx="6425045" cy="110056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4579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Documentation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37C66-3364-48D7-8003-46A867B3A4DF}"/>
              </a:ext>
            </a:extLst>
          </p:cNvPr>
          <p:cNvSpPr/>
          <p:nvPr/>
        </p:nvSpPr>
        <p:spPr>
          <a:xfrm>
            <a:off x="431799" y="1653683"/>
            <a:ext cx="93356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https://bitbucket.org/teamneo/videoanalytics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https://trello.com/#</a:t>
            </a:r>
            <a:endParaRPr lang="en-US" sz="2800" u="sng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5"/>
              </a:rPr>
              <a:t>https://docs.google.com</a:t>
            </a:r>
            <a:endParaRPr lang="en-US" sz="2800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Thank You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6255"/>
            <a:ext cx="5472000" cy="5891645"/>
          </a:xfrm>
        </p:spPr>
        <p:txBody>
          <a:bodyPr/>
          <a:lstStyle/>
          <a:p>
            <a:r>
              <a:rPr lang="en-ZA" sz="2000" dirty="0"/>
              <a:t>Objectives</a:t>
            </a:r>
          </a:p>
          <a:p>
            <a:r>
              <a:rPr lang="en-ZA" sz="2000" dirty="0"/>
              <a:t>High Level System Diagram</a:t>
            </a:r>
          </a:p>
          <a:p>
            <a:r>
              <a:rPr lang="en-ZA" sz="2000" dirty="0"/>
              <a:t>HMM Classification Module</a:t>
            </a:r>
          </a:p>
          <a:p>
            <a:r>
              <a:rPr lang="en-ZA" sz="2000" dirty="0"/>
              <a:t>Front End Development</a:t>
            </a:r>
          </a:p>
          <a:p>
            <a:r>
              <a:rPr lang="en-ZA" sz="2000" dirty="0"/>
              <a:t>Demo</a:t>
            </a:r>
          </a:p>
          <a:p>
            <a:r>
              <a:rPr lang="en-ZA" sz="2000" dirty="0"/>
              <a:t>Current challenges</a:t>
            </a:r>
          </a:p>
          <a:p>
            <a:r>
              <a:rPr lang="en-ZA" sz="2000" dirty="0"/>
              <a:t>Future Improvements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Agenda for the 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61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163" y="2254653"/>
            <a:ext cx="5472000" cy="3096491"/>
          </a:xfrm>
        </p:spPr>
        <p:txBody>
          <a:bodyPr/>
          <a:lstStyle/>
          <a:p>
            <a:pPr marL="0" indent="0">
              <a:buNone/>
            </a:pPr>
            <a:r>
              <a:rPr lang="en-ZA" sz="2400" b="1" dirty="0"/>
              <a:t>IW 1</a:t>
            </a:r>
          </a:p>
          <a:p>
            <a:r>
              <a:rPr lang="en-ZA" dirty="0"/>
              <a:t>Setup Intel SDK and Camera connections</a:t>
            </a:r>
          </a:p>
          <a:p>
            <a:r>
              <a:rPr lang="en-ZA" dirty="0"/>
              <a:t>Do initial Video streaming and analysis</a:t>
            </a:r>
          </a:p>
          <a:p>
            <a:r>
              <a:rPr lang="en-ZA" dirty="0"/>
              <a:t>Differentiate between Active/Not Active users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sz="2400" b="1" dirty="0"/>
              <a:t>IW 2</a:t>
            </a:r>
          </a:p>
          <a:p>
            <a:r>
              <a:rPr lang="en-ZA" dirty="0"/>
              <a:t>Based on learnings from past Re-define the System use cases</a:t>
            </a:r>
          </a:p>
          <a:p>
            <a:r>
              <a:rPr lang="en-ZA" dirty="0"/>
              <a:t>Implement the module for classification using feature engineering and Analytical Engine(HMM)</a:t>
            </a:r>
          </a:p>
          <a:p>
            <a:r>
              <a:rPr lang="en-ZA" dirty="0"/>
              <a:t>Re-construct the Webapp to cater to use cases</a:t>
            </a:r>
          </a:p>
          <a:p>
            <a:r>
              <a:rPr lang="en-ZA" dirty="0"/>
              <a:t>Paper to publish for Proposed app workflow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Defined the Objectives for the IW2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28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Business Research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53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Business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D8FE2B-ACE0-4216-AE83-CAF8F43DD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2383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91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High Level System Diagram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019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00" y="279600"/>
            <a:ext cx="11328000" cy="432000"/>
          </a:xfrm>
        </p:spPr>
        <p:txBody>
          <a:bodyPr/>
          <a:lstStyle/>
          <a:p>
            <a:r>
              <a:rPr lang="en-ZA" dirty="0"/>
              <a:t>High Level System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387E-D377-4D7D-948B-41565D40AA9C}"/>
              </a:ext>
            </a:extLst>
          </p:cNvPr>
          <p:cNvSpPr txBox="1"/>
          <p:nvPr/>
        </p:nvSpPr>
        <p:spPr>
          <a:xfrm>
            <a:off x="4177438" y="3324537"/>
            <a:ext cx="2702117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Server (desktop)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AEA26-F81C-45BE-A2F1-5A6EAEB52300}"/>
              </a:ext>
            </a:extLst>
          </p:cNvPr>
          <p:cNvSpPr txBox="1"/>
          <p:nvPr/>
        </p:nvSpPr>
        <p:spPr>
          <a:xfrm>
            <a:off x="7753041" y="3324537"/>
            <a:ext cx="243521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Present</a:t>
            </a:r>
            <a:endParaRPr lang="en-US" dirty="0"/>
          </a:p>
        </p:txBody>
      </p:sp>
      <p:pic>
        <p:nvPicPr>
          <p:cNvPr id="10" name="Picture 6" descr="Image result for desktop clip art">
            <a:extLst>
              <a:ext uri="{FF2B5EF4-FFF2-40B4-BE49-F238E27FC236}">
                <a16:creationId xmlns:a16="http://schemas.microsoft.com/office/drawing/2014/main" id="{2F45E01E-C6AD-470B-837D-99769B334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10" y="1316789"/>
            <a:ext cx="125699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intel sense camera clip art">
            <a:extLst>
              <a:ext uri="{FF2B5EF4-FFF2-40B4-BE49-F238E27FC236}">
                <a16:creationId xmlns:a16="http://schemas.microsoft.com/office/drawing/2014/main" id="{034CD24D-E20A-454C-925E-A3B63975B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6744" y="1639160"/>
            <a:ext cx="1114375" cy="7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6E80D-3496-41F7-ADA0-B9EDE39E69C6}"/>
              </a:ext>
            </a:extLst>
          </p:cNvPr>
          <p:cNvSpPr txBox="1"/>
          <p:nvPr/>
        </p:nvSpPr>
        <p:spPr>
          <a:xfrm>
            <a:off x="1706744" y="1021238"/>
            <a:ext cx="15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camera</a:t>
            </a:r>
            <a:endParaRPr lang="en-SG" dirty="0"/>
          </a:p>
        </p:txBody>
      </p:sp>
      <p:sp>
        <p:nvSpPr>
          <p:cNvPr id="14" name="Right Arrow 12">
            <a:extLst>
              <a:ext uri="{FF2B5EF4-FFF2-40B4-BE49-F238E27FC236}">
                <a16:creationId xmlns:a16="http://schemas.microsoft.com/office/drawing/2014/main" id="{A09DEB98-918E-4115-8A9D-FC97681380D3}"/>
              </a:ext>
            </a:extLst>
          </p:cNvPr>
          <p:cNvSpPr/>
          <p:nvPr/>
        </p:nvSpPr>
        <p:spPr>
          <a:xfrm>
            <a:off x="3366429" y="1803105"/>
            <a:ext cx="1085766" cy="42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88589-4F08-4011-85E9-3D2E703B0AF0}"/>
              </a:ext>
            </a:extLst>
          </p:cNvPr>
          <p:cNvSpPr txBox="1"/>
          <p:nvPr/>
        </p:nvSpPr>
        <p:spPr>
          <a:xfrm>
            <a:off x="1146192" y="3966165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PHYSIOTHERAPEUTIC </a:t>
            </a:r>
          </a:p>
          <a:p>
            <a:r>
              <a:rPr lang="en-US" b="1" dirty="0"/>
              <a:t>PATIENTS ACTIVITIY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E90CB6-2C16-46E3-BEDB-06DC61D41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41" y="1463381"/>
            <a:ext cx="2435216" cy="1095847"/>
          </a:xfrm>
          <a:prstGeom prst="rect">
            <a:avLst/>
          </a:prstGeom>
        </p:spPr>
      </p:pic>
      <p:sp>
        <p:nvSpPr>
          <p:cNvPr id="17" name="Right Arrow 12">
            <a:extLst>
              <a:ext uri="{FF2B5EF4-FFF2-40B4-BE49-F238E27FC236}">
                <a16:creationId xmlns:a16="http://schemas.microsoft.com/office/drawing/2014/main" id="{510BF52F-D0E2-48E9-BBF0-B0AD52CB768B}"/>
              </a:ext>
            </a:extLst>
          </p:cNvPr>
          <p:cNvSpPr/>
          <p:nvPr/>
        </p:nvSpPr>
        <p:spPr>
          <a:xfrm>
            <a:off x="6336672" y="1803105"/>
            <a:ext cx="1085766" cy="420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74D7-0FA9-4997-A6F3-AC1B3B335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744" y="2679697"/>
            <a:ext cx="1132247" cy="1248955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619BB28-D679-419A-BFDF-A1C0CA466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63064"/>
              </p:ext>
            </p:extLst>
          </p:nvPr>
        </p:nvGraphicFramePr>
        <p:xfrm>
          <a:off x="1247457" y="4380739"/>
          <a:ext cx="8940800" cy="1991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50" y="1540302"/>
            <a:ext cx="965543" cy="48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35" y="620342"/>
            <a:ext cx="750406" cy="54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10" idx="0"/>
            <a:endCxn id="1027" idx="2"/>
          </p:cNvCxnSpPr>
          <p:nvPr/>
        </p:nvCxnSpPr>
        <p:spPr>
          <a:xfrm flipH="1" flipV="1">
            <a:off x="5484938" y="1163739"/>
            <a:ext cx="867" cy="15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7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Admin Workflow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40958-71AC-4400-BD36-DDD107F3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36" y="1963063"/>
            <a:ext cx="8281508" cy="34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ZA" dirty="0"/>
              <a:t>Flow Chart -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71" y="974835"/>
            <a:ext cx="4323231" cy="53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3" id="{ECEABEBF-5D77-477B-BEA0-DA742D2B1736}" vid="{7E70A968-1FD2-44B9-994F-E640CA02D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http://purl.org/dc/elements/1.1/"/>
    <ds:schemaRef ds:uri="http://www.w3.org/XML/1998/namespace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124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Corbel</vt:lpstr>
      <vt:lpstr>Times New Roman</vt:lpstr>
      <vt:lpstr>Office Theme</vt:lpstr>
      <vt:lpstr>Multi Model Camera-based Human Activity Monitoring</vt:lpstr>
      <vt:lpstr>AGENDA</vt:lpstr>
      <vt:lpstr>Objectives</vt:lpstr>
      <vt:lpstr>Business Research</vt:lpstr>
      <vt:lpstr>Business Research</vt:lpstr>
      <vt:lpstr>High Level System Diagram</vt:lpstr>
      <vt:lpstr>High Level System Diagram</vt:lpstr>
      <vt:lpstr>Admin Workflow</vt:lpstr>
      <vt:lpstr>Flow Chart - Classification</vt:lpstr>
      <vt:lpstr>Pose Classification Using HMM</vt:lpstr>
      <vt:lpstr>Pose Classification using HMM</vt:lpstr>
      <vt:lpstr>DEMO</vt:lpstr>
      <vt:lpstr>Front End Development</vt:lpstr>
      <vt:lpstr>Tools &amp; Development</vt:lpstr>
      <vt:lpstr>Analysis/Challenges</vt:lpstr>
      <vt:lpstr>Findings</vt:lpstr>
      <vt:lpstr>Documentation</vt:lpstr>
      <vt:lpstr>Documentation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2018-11-16T03:02:49Z</dcterms:created>
  <dcterms:modified xsi:type="dcterms:W3CDTF">2018-11-16T05:59:52Z</dcterms:modified>
</cp:coreProperties>
</file>